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9"/>
  </p:handoutMasterIdLst>
  <p:sldIdLst>
    <p:sldId id="345" r:id="rId2"/>
    <p:sldId id="348" r:id="rId3"/>
    <p:sldId id="329" r:id="rId4"/>
    <p:sldId id="257" r:id="rId5"/>
    <p:sldId id="335" r:id="rId6"/>
    <p:sldId id="341" r:id="rId7"/>
    <p:sldId id="336" r:id="rId8"/>
    <p:sldId id="260" r:id="rId9"/>
    <p:sldId id="337" r:id="rId10"/>
    <p:sldId id="261" r:id="rId11"/>
    <p:sldId id="338" r:id="rId12"/>
    <p:sldId id="259" r:id="rId13"/>
    <p:sldId id="339" r:id="rId14"/>
    <p:sldId id="262" r:id="rId15"/>
    <p:sldId id="340" r:id="rId16"/>
    <p:sldId id="263" r:id="rId17"/>
    <p:sldId id="264" r:id="rId18"/>
    <p:sldId id="266" r:id="rId19"/>
    <p:sldId id="301" r:id="rId20"/>
    <p:sldId id="269" r:id="rId21"/>
    <p:sldId id="300" r:id="rId22"/>
    <p:sldId id="270" r:id="rId23"/>
    <p:sldId id="299" r:id="rId24"/>
    <p:sldId id="271" r:id="rId25"/>
    <p:sldId id="330" r:id="rId26"/>
    <p:sldId id="272" r:id="rId27"/>
    <p:sldId id="333" r:id="rId28"/>
    <p:sldId id="334" r:id="rId29"/>
    <p:sldId id="304" r:id="rId30"/>
    <p:sldId id="275" r:id="rId31"/>
    <p:sldId id="305" r:id="rId32"/>
    <p:sldId id="276" r:id="rId33"/>
    <p:sldId id="306" r:id="rId34"/>
    <p:sldId id="277" r:id="rId35"/>
    <p:sldId id="307" r:id="rId36"/>
    <p:sldId id="278" r:id="rId37"/>
    <p:sldId id="308" r:id="rId38"/>
    <p:sldId id="279" r:id="rId39"/>
    <p:sldId id="309" r:id="rId40"/>
    <p:sldId id="280" r:id="rId41"/>
    <p:sldId id="310" r:id="rId42"/>
    <p:sldId id="281" r:id="rId43"/>
    <p:sldId id="311" r:id="rId44"/>
    <p:sldId id="282" r:id="rId45"/>
    <p:sldId id="312" r:id="rId46"/>
    <p:sldId id="283" r:id="rId47"/>
    <p:sldId id="313" r:id="rId48"/>
    <p:sldId id="284" r:id="rId49"/>
    <p:sldId id="314" r:id="rId50"/>
    <p:sldId id="285" r:id="rId51"/>
    <p:sldId id="315" r:id="rId52"/>
    <p:sldId id="286" r:id="rId53"/>
    <p:sldId id="316" r:id="rId54"/>
    <p:sldId id="287" r:id="rId55"/>
    <p:sldId id="317" r:id="rId56"/>
    <p:sldId id="288" r:id="rId57"/>
    <p:sldId id="318" r:id="rId58"/>
    <p:sldId id="289" r:id="rId59"/>
    <p:sldId id="319" r:id="rId60"/>
    <p:sldId id="290" r:id="rId61"/>
    <p:sldId id="320" r:id="rId62"/>
    <p:sldId id="291" r:id="rId63"/>
    <p:sldId id="321" r:id="rId64"/>
    <p:sldId id="292" r:id="rId65"/>
    <p:sldId id="322" r:id="rId66"/>
    <p:sldId id="293" r:id="rId67"/>
    <p:sldId id="323" r:id="rId68"/>
    <p:sldId id="294" r:id="rId69"/>
    <p:sldId id="324" r:id="rId70"/>
    <p:sldId id="295" r:id="rId71"/>
    <p:sldId id="325" r:id="rId72"/>
    <p:sldId id="296" r:id="rId73"/>
    <p:sldId id="326" r:id="rId74"/>
    <p:sldId id="297" r:id="rId75"/>
    <p:sldId id="327" r:id="rId76"/>
    <p:sldId id="298" r:id="rId77"/>
    <p:sldId id="328" r:id="rId7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026369-F0AB-419C-BE64-4B8963331EC9}">
          <p14:sldIdLst>
            <p14:sldId id="345"/>
          </p14:sldIdLst>
        </p14:section>
        <p14:section name="intro- game" id="{A2BAACEC-B8F4-4601-BEE7-6851E4C826CB}">
          <p14:sldIdLst>
            <p14:sldId id="348"/>
            <p14:sldId id="329"/>
            <p14:sldId id="257"/>
          </p14:sldIdLst>
        </p14:section>
        <p14:section name="animated categories" id="{3E121F93-9ECA-4963-B9BE-F9C8DBCD25E7}">
          <p14:sldIdLst>
            <p14:sldId id="335"/>
            <p14:sldId id="341"/>
            <p14:sldId id="336"/>
            <p14:sldId id="260"/>
            <p14:sldId id="337"/>
            <p14:sldId id="261"/>
            <p14:sldId id="338"/>
            <p14:sldId id="259"/>
            <p14:sldId id="339"/>
            <p14:sldId id="262"/>
            <p14:sldId id="340"/>
            <p14:sldId id="263"/>
          </p14:sldIdLst>
        </p14:section>
        <p14:section name="Main game board" id="{DF35C45D-AF45-465B-8288-2F318196684C}">
          <p14:sldIdLst>
            <p14:sldId id="264"/>
          </p14:sldIdLst>
        </p14:section>
        <p14:section name="category1 - question1" id="{1CFB97D7-FCE1-45AB-8918-7089B48E0E55}">
          <p14:sldIdLst>
            <p14:sldId id="266"/>
            <p14:sldId id="301"/>
          </p14:sldIdLst>
        </p14:section>
        <p14:section name="category1 - question2" id="{FB14FD9A-3EFD-48EB-B62B-0CA9267DADA3}">
          <p14:sldIdLst>
            <p14:sldId id="269"/>
            <p14:sldId id="300"/>
          </p14:sldIdLst>
        </p14:section>
        <p14:section name="category1 - question3" id="{A63D3BDA-DCA6-49F4-8631-899DF54694AE}">
          <p14:sldIdLst>
            <p14:sldId id="270"/>
            <p14:sldId id="299"/>
          </p14:sldIdLst>
        </p14:section>
        <p14:section name="category1 - question4" id="{07745928-A0CB-49A1-A031-5EE50C7D56AE}">
          <p14:sldIdLst>
            <p14:sldId id="271"/>
            <p14:sldId id="330"/>
          </p14:sldIdLst>
        </p14:section>
        <p14:section name="category1 - question5" id="{AF27FE90-584C-460E-8A43-74C854512F79}">
          <p14:sldIdLst>
            <p14:sldId id="272"/>
            <p14:sldId id="333"/>
          </p14:sldIdLst>
        </p14:section>
        <p14:section name="category2 - question1" id="{652E9916-A6DA-4CE3-9E4C-ED98237187F4}">
          <p14:sldIdLst>
            <p14:sldId id="334"/>
            <p14:sldId id="304"/>
          </p14:sldIdLst>
        </p14:section>
        <p14:section name="category2 - question2" id="{4309E8FB-24AD-4097-B13A-35389B3DDCC3}">
          <p14:sldIdLst>
            <p14:sldId id="275"/>
            <p14:sldId id="305"/>
          </p14:sldIdLst>
        </p14:section>
        <p14:section name="category2 - question3" id="{5882563A-746A-446C-86F7-5BD154E4CFCF}">
          <p14:sldIdLst>
            <p14:sldId id="276"/>
            <p14:sldId id="306"/>
          </p14:sldIdLst>
        </p14:section>
        <p14:section name="category2 - question4" id="{215D1203-31B7-4B65-BB7F-D23080707350}">
          <p14:sldIdLst>
            <p14:sldId id="277"/>
            <p14:sldId id="307"/>
          </p14:sldIdLst>
        </p14:section>
        <p14:section name="category2 - question5" id="{6C1283C4-83E0-47D8-8F59-4E7144358728}">
          <p14:sldIdLst>
            <p14:sldId id="278"/>
            <p14:sldId id="308"/>
          </p14:sldIdLst>
        </p14:section>
        <p14:section name="category3 - question1" id="{904326CC-86B5-4EA7-91A2-E76BC0AFF840}">
          <p14:sldIdLst>
            <p14:sldId id="279"/>
            <p14:sldId id="309"/>
          </p14:sldIdLst>
        </p14:section>
        <p14:section name="category3 - question2" id="{7A3309B9-00E0-444F-A5CB-1EE938D59848}">
          <p14:sldIdLst>
            <p14:sldId id="280"/>
            <p14:sldId id="310"/>
          </p14:sldIdLst>
        </p14:section>
        <p14:section name="category3 - question3" id="{264DADE3-4010-44A3-8B57-C904C2ABEFAA}">
          <p14:sldIdLst>
            <p14:sldId id="281"/>
            <p14:sldId id="311"/>
          </p14:sldIdLst>
        </p14:section>
        <p14:section name="category3 - question4" id="{C58C9BCD-2BFB-4B4F-8217-29BA72D78E53}">
          <p14:sldIdLst>
            <p14:sldId id="282"/>
            <p14:sldId id="312"/>
          </p14:sldIdLst>
        </p14:section>
        <p14:section name="category3 - question5" id="{792C387C-A378-4BC4-A135-B681DE39E01C}">
          <p14:sldIdLst>
            <p14:sldId id="283"/>
            <p14:sldId id="313"/>
          </p14:sldIdLst>
        </p14:section>
        <p14:section name="category4 - question1" id="{555F1EA8-FB9A-4F39-B8F7-7F35D99A1BD6}">
          <p14:sldIdLst>
            <p14:sldId id="284"/>
            <p14:sldId id="314"/>
          </p14:sldIdLst>
        </p14:section>
        <p14:section name="category4 - question2" id="{460653C8-95F5-48BB-B6FF-0B6AEE14D621}">
          <p14:sldIdLst>
            <p14:sldId id="285"/>
            <p14:sldId id="315"/>
          </p14:sldIdLst>
        </p14:section>
        <p14:section name="category4 - question3" id="{5E1C5C0D-11D4-4AC7-953E-8D7C74120EA0}">
          <p14:sldIdLst>
            <p14:sldId id="286"/>
            <p14:sldId id="316"/>
          </p14:sldIdLst>
        </p14:section>
        <p14:section name="category4 - question4" id="{5B136B7D-5DF4-4845-AA83-2BE07ACEBB1C}">
          <p14:sldIdLst>
            <p14:sldId id="287"/>
            <p14:sldId id="317"/>
          </p14:sldIdLst>
        </p14:section>
        <p14:section name="category4 - question5" id="{FBB59DB6-6240-4A5E-8845-141AA88507EA}">
          <p14:sldIdLst>
            <p14:sldId id="288"/>
            <p14:sldId id="318"/>
          </p14:sldIdLst>
        </p14:section>
        <p14:section name="category5 - question1" id="{21A375DB-3517-46A5-B70F-9CCB406EF60A}">
          <p14:sldIdLst>
            <p14:sldId id="289"/>
            <p14:sldId id="319"/>
          </p14:sldIdLst>
        </p14:section>
        <p14:section name="category5 - question2" id="{3B42E6F7-EC90-40C7-94D1-F09621C7A738}">
          <p14:sldIdLst>
            <p14:sldId id="290"/>
            <p14:sldId id="320"/>
          </p14:sldIdLst>
        </p14:section>
        <p14:section name="category5 - question3" id="{CEF03F08-E6EC-4ADF-9D04-0A06FFD506DC}">
          <p14:sldIdLst>
            <p14:sldId id="291"/>
            <p14:sldId id="321"/>
          </p14:sldIdLst>
        </p14:section>
        <p14:section name="category5 - question4" id="{1896F2F4-4532-49F2-997B-7AE4B5B31F1F}">
          <p14:sldIdLst>
            <p14:sldId id="292"/>
            <p14:sldId id="322"/>
          </p14:sldIdLst>
        </p14:section>
        <p14:section name="category5 - question5" id="{0961A355-B609-48C3-B86E-DB123A18CE82}">
          <p14:sldIdLst>
            <p14:sldId id="293"/>
            <p14:sldId id="323"/>
          </p14:sldIdLst>
        </p14:section>
        <p14:section name="category6 - question1" id="{F189DF21-8444-496C-A8ED-49ACA6358096}">
          <p14:sldIdLst>
            <p14:sldId id="294"/>
            <p14:sldId id="324"/>
          </p14:sldIdLst>
        </p14:section>
        <p14:section name="category6 - question2" id="{29EE58B2-C969-4650-AF19-6677F279585C}">
          <p14:sldIdLst>
            <p14:sldId id="295"/>
            <p14:sldId id="325"/>
          </p14:sldIdLst>
        </p14:section>
        <p14:section name="category6 - question3" id="{88FB954B-4347-4B58-85EB-1C7842BF419F}">
          <p14:sldIdLst>
            <p14:sldId id="296"/>
            <p14:sldId id="326"/>
          </p14:sldIdLst>
        </p14:section>
        <p14:section name="category6 - question4" id="{8DB43AEF-0D10-4F4B-A2F0-9E3BC1A973BB}">
          <p14:sldIdLst>
            <p14:sldId id="297"/>
            <p14:sldId id="327"/>
          </p14:sldIdLst>
        </p14:section>
        <p14:section name="category6 - question5" id="{BC1A54D4-A641-4E8C-B5EF-5CC1FC12E03F}">
          <p14:sldIdLst>
            <p14:sldId id="298"/>
            <p14:sldId id="328"/>
          </p14:sldIdLst>
        </p14:section>
        <p14:section name="SlideLizard" id="{2972ECF2-5DE3-49D8-9BD1-AE041A7B2F3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3C9D"/>
    <a:srgbClr val="E6E6E6"/>
    <a:srgbClr val="003192"/>
    <a:srgbClr val="BF454A"/>
    <a:srgbClr val="55339E"/>
    <a:srgbClr val="011145"/>
    <a:srgbClr val="81ABFF"/>
    <a:srgbClr val="FFC000"/>
    <a:srgbClr val="0047D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000" autoAdjust="0"/>
    <p:restoredTop sz="94891" autoAdjust="0"/>
  </p:normalViewPr>
  <p:slideViewPr>
    <p:cSldViewPr snapToGrid="0">
      <p:cViewPr>
        <p:scale>
          <a:sx n="91" d="100"/>
          <a:sy n="91" d="100"/>
        </p:scale>
        <p:origin x="56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060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38CF39F-20F4-4657-9796-2340E5BC98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FBA1E6-2B32-4D7C-AB07-2E905C83C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7A421-409F-46B5-A51B-81D90C8ABC0F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8D44EF-829B-41BC-AB02-83F739BAC5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AF0BF0-974C-4A2E-9A14-00ED07E08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E1C86-B713-4352-908A-B81AA0137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9034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A8434A1-7133-4827-877C-ED89DA2F421F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90628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0E7A-F071-4548-A222-5394C79A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DED7A7-5788-441A-8B2D-2B668168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766EDB-B30F-421F-8C05-EDA1033C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7F12D7-4275-4615-9A23-99C39DBD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93137-7365-4A49-AFF0-5DC9B19F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507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3C90E21-3377-4BE0-BD36-906245D93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49412B-BE12-4C77-99A3-3CD444BD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B91E82-F1EA-47F7-B6F9-203C299F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7C2B1C-FF6E-497D-96D9-23D7A61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9B946-8ED9-40D5-9770-920737AF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3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40F0A-CA60-4B85-B9D5-F51CCD21B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9573B9-9648-426C-A1CA-EFCF7E5DD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D7147-E393-4FF1-84F7-BE2C9C24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E79D2-D47A-4B8C-AF14-50F5C0D4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1F92C-E151-4886-ADC3-D2F0B4CA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482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18B57BED-444F-49FE-95DA-21ED5C32DC7E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7" name="Grafik 6" descr="Geld">
            <a:extLst>
              <a:ext uri="{FF2B5EF4-FFF2-40B4-BE49-F238E27FC236}">
                <a16:creationId xmlns:a16="http://schemas.microsoft.com/office/drawing/2014/main" id="{EA9FA7D1-99B4-473F-A72F-57E17CFCB8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34902">
            <a:off x="10916612" y="16406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 descr="Geld">
            <a:extLst>
              <a:ext uri="{FF2B5EF4-FFF2-40B4-BE49-F238E27FC236}">
                <a16:creationId xmlns:a16="http://schemas.microsoft.com/office/drawing/2014/main" id="{625EB62C-63D7-4978-8C2E-B343780BB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2176">
            <a:off x="427906" y="57042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11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hlinkClick r:id="rId2" action="ppaction://hlinksldjump"/>
            <a:extLst>
              <a:ext uri="{FF2B5EF4-FFF2-40B4-BE49-F238E27FC236}">
                <a16:creationId xmlns:a16="http://schemas.microsoft.com/office/drawing/2014/main" id="{E1E78A11-6236-497D-8843-C3EAC7BC3AF5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Inhaltsplatzhalter 13" descr="Fliegendes Geld">
            <a:extLst>
              <a:ext uri="{FF2B5EF4-FFF2-40B4-BE49-F238E27FC236}">
                <a16:creationId xmlns:a16="http://schemas.microsoft.com/office/drawing/2014/main" id="{C20E3963-AD53-4DBE-A49B-37ED07C900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593730" y="505267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nhaltsplatzhalter 13" descr="Fliegendes Geld">
            <a:extLst>
              <a:ext uri="{FF2B5EF4-FFF2-40B4-BE49-F238E27FC236}">
                <a16:creationId xmlns:a16="http://schemas.microsoft.com/office/drawing/2014/main" id="{DFEA8E5B-984D-42FA-A8CC-A798A3DBB6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31257">
            <a:off x="10903838" y="5380275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901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2333646C-12B8-4986-8CF1-C737077FAD93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Inhaltsplatzhalter 13" descr="Fliegendes Geld">
            <a:extLst>
              <a:ext uri="{FF2B5EF4-FFF2-40B4-BE49-F238E27FC236}">
                <a16:creationId xmlns:a16="http://schemas.microsoft.com/office/drawing/2014/main" id="{FADC1002-8AD5-4364-B9CB-6CD7FDDFB2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10292241" y="5364706"/>
            <a:ext cx="914400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nhaltsplatzhalter 13" descr="Fliegendes Geld">
            <a:extLst>
              <a:ext uri="{FF2B5EF4-FFF2-40B4-BE49-F238E27FC236}">
                <a16:creationId xmlns:a16="http://schemas.microsoft.com/office/drawing/2014/main" id="{08278D08-D7D7-4F34-AFEE-DC60B5EDE8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959261" y="5385633"/>
            <a:ext cx="963237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0622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8BDFF0C7-C315-454E-A6D4-CB6A89CFC0D8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3" name="Inhaltsplatzhalter 13" descr="Fliegendes Geld">
            <a:extLst>
              <a:ext uri="{FF2B5EF4-FFF2-40B4-BE49-F238E27FC236}">
                <a16:creationId xmlns:a16="http://schemas.microsoft.com/office/drawing/2014/main" id="{DD3046B4-AE6F-472C-A9BD-A3D921419C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3347459" y="877871"/>
            <a:ext cx="963237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179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hlinkClick r:id="rId2" action="ppaction://hlinksldjump"/>
            <a:extLst>
              <a:ext uri="{FF2B5EF4-FFF2-40B4-BE49-F238E27FC236}">
                <a16:creationId xmlns:a16="http://schemas.microsoft.com/office/drawing/2014/main" id="{4910B828-ABB4-493C-9701-DB483A7CD349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Münzen">
            <a:extLst>
              <a:ext uri="{FF2B5EF4-FFF2-40B4-BE49-F238E27FC236}">
                <a16:creationId xmlns:a16="http://schemas.microsoft.com/office/drawing/2014/main" id="{DB5E751B-6584-4C8E-A3B2-C88661766B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30466">
            <a:off x="316243" y="61692"/>
            <a:ext cx="1438458" cy="1438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01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hlinkClick r:id="rId2" action="ppaction://hlinksldjump"/>
            <a:extLst>
              <a:ext uri="{FF2B5EF4-FFF2-40B4-BE49-F238E27FC236}">
                <a16:creationId xmlns:a16="http://schemas.microsoft.com/office/drawing/2014/main" id="{8D601C0D-745E-47C6-AAE5-249B59410590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Grafik 7" descr="Sparschwein">
            <a:extLst>
              <a:ext uri="{FF2B5EF4-FFF2-40B4-BE49-F238E27FC236}">
                <a16:creationId xmlns:a16="http://schemas.microsoft.com/office/drawing/2014/main" id="{0F47026B-D4FD-4B2B-8453-AF23B3B98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0752" y="5477435"/>
            <a:ext cx="1380565" cy="13805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114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hlinkClick r:id="rId2" action="ppaction://hlinksldjump"/>
            <a:extLst>
              <a:ext uri="{FF2B5EF4-FFF2-40B4-BE49-F238E27FC236}">
                <a16:creationId xmlns:a16="http://schemas.microsoft.com/office/drawing/2014/main" id="{9ACDF145-435A-432E-80A9-3E6D03FE7051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Dollar">
            <a:extLst>
              <a:ext uri="{FF2B5EF4-FFF2-40B4-BE49-F238E27FC236}">
                <a16:creationId xmlns:a16="http://schemas.microsoft.com/office/drawing/2014/main" id="{905AF8BF-9ADF-4AEA-BD26-C504A9AAB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Dollar">
            <a:extLst>
              <a:ext uri="{FF2B5EF4-FFF2-40B4-BE49-F238E27FC236}">
                <a16:creationId xmlns:a16="http://schemas.microsoft.com/office/drawing/2014/main" id="{23744628-9994-42E3-83ED-9C1F23DC64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 descr="Dollar">
            <a:extLst>
              <a:ext uri="{FF2B5EF4-FFF2-40B4-BE49-F238E27FC236}">
                <a16:creationId xmlns:a16="http://schemas.microsoft.com/office/drawing/2014/main" id="{68199C24-C995-47EA-B950-7EF8A71E5D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Dollar">
            <a:extLst>
              <a:ext uri="{FF2B5EF4-FFF2-40B4-BE49-F238E27FC236}">
                <a16:creationId xmlns:a16="http://schemas.microsoft.com/office/drawing/2014/main" id="{DB43126D-97A1-4430-8649-F7A4710551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3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Frau, Schild enthält.&#10;&#10;Automatisch generierte Beschreibung">
            <a:extLst>
              <a:ext uri="{FF2B5EF4-FFF2-40B4-BE49-F238E27FC236}">
                <a16:creationId xmlns:a16="http://schemas.microsoft.com/office/drawing/2014/main" id="{1F908246-2FF0-4D56-8D49-6E894791BA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D3D9236-7E3A-4608-BE0C-207E5A9D5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552" y="-221035"/>
            <a:ext cx="7521900" cy="75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24CBA1-761B-4852-A2D1-5CB5D526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5FAF17-3DB0-4F40-8452-64EB520A1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077DE-90D2-40C4-BD89-B0010993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16720-0DC2-4366-B1E0-3FCD3D459EA6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C49BA-5311-4CF2-94E7-86621953B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3CC330-0543-49E5-8318-7F891E108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904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21" Type="http://schemas.openxmlformats.org/officeDocument/2006/relationships/slide" Target="slide64.xml"/><Relationship Id="rId34" Type="http://schemas.openxmlformats.org/officeDocument/2006/relationships/slide" Target="slide62.xml"/><Relationship Id="rId42" Type="http://schemas.openxmlformats.org/officeDocument/2006/relationships/slide" Target="slide22.xml"/><Relationship Id="rId47" Type="http://schemas.openxmlformats.org/officeDocument/2006/relationships/slide" Target="slide60.xml"/><Relationship Id="rId50" Type="http://schemas.openxmlformats.org/officeDocument/2006/relationships/image" Target="../media/image41.png"/><Relationship Id="rId55" Type="http://schemas.openxmlformats.org/officeDocument/2006/relationships/slide" Target="slide20.xml"/><Relationship Id="rId63" Type="http://schemas.openxmlformats.org/officeDocument/2006/relationships/image" Target="../media/image47.png"/><Relationship Id="rId7" Type="http://schemas.openxmlformats.org/officeDocument/2006/relationships/image" Target="../media/image200.png"/><Relationship Id="rId2" Type="http://schemas.openxmlformats.org/officeDocument/2006/relationships/image" Target="../media/image21.jpeg"/><Relationship Id="rId16" Type="http://schemas.openxmlformats.org/officeDocument/2006/relationships/slide" Target="slide26.xml"/><Relationship Id="rId29" Type="http://schemas.openxmlformats.org/officeDocument/2006/relationships/slide" Target="slide24.xml"/><Relationship Id="rId11" Type="http://schemas.openxmlformats.org/officeDocument/2006/relationships/image" Target="../media/image24.png"/><Relationship Id="rId24" Type="http://schemas.openxmlformats.org/officeDocument/2006/relationships/image" Target="../media/image29.png"/><Relationship Id="rId32" Type="http://schemas.openxmlformats.org/officeDocument/2006/relationships/image" Target="../media/image220.png"/><Relationship Id="rId37" Type="http://schemas.openxmlformats.org/officeDocument/2006/relationships/image" Target="../media/image35.png"/><Relationship Id="rId40" Type="http://schemas.openxmlformats.org/officeDocument/2006/relationships/slide" Target="slide32.xml"/><Relationship Id="rId45" Type="http://schemas.openxmlformats.org/officeDocument/2006/relationships/image" Target="../media/image230.png"/><Relationship Id="rId53" Type="http://schemas.openxmlformats.org/officeDocument/2006/relationships/slide" Target="slide30.xml"/><Relationship Id="rId58" Type="http://schemas.openxmlformats.org/officeDocument/2006/relationships/image" Target="../media/image240.png"/><Relationship Id="rId66" Type="http://schemas.openxmlformats.org/officeDocument/2006/relationships/image" Target="../media/image48.png"/><Relationship Id="rId61" Type="http://schemas.openxmlformats.org/officeDocument/2006/relationships/image" Target="../media/image46.png"/><Relationship Id="rId19" Type="http://schemas.openxmlformats.org/officeDocument/2006/relationships/image" Target="../media/image21.png"/><Relationship Id="rId14" Type="http://schemas.openxmlformats.org/officeDocument/2006/relationships/slide" Target="slide46.xml"/><Relationship Id="rId22" Type="http://schemas.openxmlformats.org/officeDocument/2006/relationships/image" Target="../media/image28.png"/><Relationship Id="rId27" Type="http://schemas.openxmlformats.org/officeDocument/2006/relationships/slide" Target="slide34.xml"/><Relationship Id="rId30" Type="http://schemas.openxmlformats.org/officeDocument/2006/relationships/image" Target="../media/image32.png"/><Relationship Id="rId35" Type="http://schemas.openxmlformats.org/officeDocument/2006/relationships/image" Target="../media/image34.png"/><Relationship Id="rId43" Type="http://schemas.openxmlformats.org/officeDocument/2006/relationships/image" Target="../media/image38.png"/><Relationship Id="rId48" Type="http://schemas.openxmlformats.org/officeDocument/2006/relationships/image" Target="../media/image40.png"/><Relationship Id="rId56" Type="http://schemas.openxmlformats.org/officeDocument/2006/relationships/image" Target="../media/image44.png"/><Relationship Id="rId64" Type="http://schemas.openxmlformats.org/officeDocument/2006/relationships/slide" Target="slide38.xml"/><Relationship Id="rId8" Type="http://schemas.openxmlformats.org/officeDocument/2006/relationships/image" Target="../media/image23.png"/><Relationship Id="rId51" Type="http://schemas.openxmlformats.org/officeDocument/2006/relationships/slide" Target="slide40.xml"/><Relationship Id="rId3" Type="http://schemas.openxmlformats.org/officeDocument/2006/relationships/image" Target="../media/image22.png"/><Relationship Id="rId12" Type="http://schemas.openxmlformats.org/officeDocument/2006/relationships/slide" Target="slide56.xml"/><Relationship Id="rId17" Type="http://schemas.openxmlformats.org/officeDocument/2006/relationships/image" Target="../media/image26.png"/><Relationship Id="rId25" Type="http://schemas.openxmlformats.org/officeDocument/2006/relationships/slide" Target="slide44.xml"/><Relationship Id="rId33" Type="http://schemas.openxmlformats.org/officeDocument/2006/relationships/image" Target="../media/image33.png"/><Relationship Id="rId38" Type="http://schemas.openxmlformats.org/officeDocument/2006/relationships/slide" Target="slide42.xml"/><Relationship Id="rId46" Type="http://schemas.openxmlformats.org/officeDocument/2006/relationships/image" Target="../media/image39.png"/><Relationship Id="rId59" Type="http://schemas.openxmlformats.org/officeDocument/2006/relationships/image" Target="../media/image45.png"/><Relationship Id="rId67" Type="http://schemas.openxmlformats.org/officeDocument/2006/relationships/image" Target="../media/image240.png"/><Relationship Id="rId20" Type="http://schemas.openxmlformats.org/officeDocument/2006/relationships/image" Target="../media/image27.png"/><Relationship Id="rId41" Type="http://schemas.openxmlformats.org/officeDocument/2006/relationships/image" Target="../media/image37.png"/><Relationship Id="rId54" Type="http://schemas.openxmlformats.org/officeDocument/2006/relationships/image" Target="../media/image43.png"/><Relationship Id="rId6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5" Type="http://schemas.openxmlformats.org/officeDocument/2006/relationships/slide" Target="slide36.xml"/><Relationship Id="rId23" Type="http://schemas.openxmlformats.org/officeDocument/2006/relationships/slide" Target="slide54.xml"/><Relationship Id="rId28" Type="http://schemas.openxmlformats.org/officeDocument/2006/relationships/image" Target="../media/image31.png"/><Relationship Id="rId36" Type="http://schemas.openxmlformats.org/officeDocument/2006/relationships/slide" Target="slide52.xml"/><Relationship Id="rId49" Type="http://schemas.openxmlformats.org/officeDocument/2006/relationships/slide" Target="slide50.xml"/><Relationship Id="rId57" Type="http://schemas.openxmlformats.org/officeDocument/2006/relationships/slide" Target="slide68.xml"/><Relationship Id="rId10" Type="http://schemas.openxmlformats.org/officeDocument/2006/relationships/image" Target="../media/image200.png"/><Relationship Id="rId31" Type="http://schemas.openxmlformats.org/officeDocument/2006/relationships/slide" Target="slide72.xml"/><Relationship Id="rId44" Type="http://schemas.openxmlformats.org/officeDocument/2006/relationships/slide" Target="slide70.xml"/><Relationship Id="rId52" Type="http://schemas.openxmlformats.org/officeDocument/2006/relationships/image" Target="../media/image42.png"/><Relationship Id="rId60" Type="http://schemas.openxmlformats.org/officeDocument/2006/relationships/slide" Target="slide58.xml"/><Relationship Id="rId65" Type="http://schemas.openxmlformats.org/officeDocument/2006/relationships/image" Target="../media/image240.png"/><Relationship Id="rId9" Type="http://schemas.openxmlformats.org/officeDocument/2006/relationships/slide" Target="slide66.xml"/><Relationship Id="rId13" Type="http://schemas.openxmlformats.org/officeDocument/2006/relationships/image" Target="../media/image25.png"/><Relationship Id="rId18" Type="http://schemas.openxmlformats.org/officeDocument/2006/relationships/slide" Target="slide74.xml"/><Relationship Id="rId3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12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slide" Target="slide5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0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B1636-2088-4D69-8762-EA85484334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01782" y="121128"/>
            <a:ext cx="11388725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AT" sz="3200" b="1" dirty="0">
                <a:solidFill>
                  <a:schemeClr val="bg1"/>
                </a:solidFill>
                <a:latin typeface="Arial Nova" panose="020B0504020202020204" pitchFamily="34" charset="0"/>
              </a:rPr>
              <a:t>Jeopardy!</a:t>
            </a:r>
            <a:br>
              <a:rPr lang="de-AT" sz="5400" b="1" dirty="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AT" sz="5400" b="1" dirty="0">
                <a:solidFill>
                  <a:schemeClr val="bg1"/>
                </a:solidFill>
                <a:latin typeface="Arial Nova" panose="020B0504020202020204" pitchFamily="34" charset="0"/>
              </a:rPr>
              <a:t>Anleitung</a:t>
            </a:r>
            <a:endParaRPr lang="de-AT" sz="5400" b="1" i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9CB6F860-F507-42A1-95C1-8D287008E3DF}"/>
              </a:ext>
            </a:extLst>
          </p:cNvPr>
          <p:cNvSpPr txBox="1">
            <a:spLocks/>
          </p:cNvSpPr>
          <p:nvPr/>
        </p:nvSpPr>
        <p:spPr>
          <a:xfrm>
            <a:off x="401493" y="1996966"/>
            <a:ext cx="11240156" cy="455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500"/>
              </a:lnSpc>
            </a:pPr>
            <a:r>
              <a:rPr lang="de-DE" sz="2000" dirty="0">
                <a:solidFill>
                  <a:schemeClr val="bg1"/>
                </a:solidFill>
              </a:rPr>
              <a:t>Hier könnte ihre Werbung stehen</a:t>
            </a:r>
            <a:endParaRPr lang="en-GB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0200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7" y="1905423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Werkstoff-</a:t>
            </a:r>
          </a:p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Kunde 2</a:t>
            </a:r>
          </a:p>
        </p:txBody>
      </p:sp>
    </p:spTree>
    <p:extLst>
      <p:ext uri="{BB962C8B-B14F-4D97-AF65-F5344CB8AC3E}">
        <p14:creationId xmlns:p14="http://schemas.microsoft.com/office/powerpoint/2010/main" val="249594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8858"/>
      </p:ext>
    </p:extLst>
  </p:cSld>
  <p:clrMapOvr>
    <a:masterClrMapping/>
  </p:clrMapOvr>
  <p:transition spd="slow" advTm="1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3" y="387035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905505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Konstruktion</a:t>
            </a:r>
          </a:p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</a:t>
            </a:r>
            <a:endParaRPr lang="de-AT" sz="96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62586"/>
      </p:ext>
    </p:extLst>
  </p:cSld>
  <p:clrMapOvr>
    <a:masterClrMapping/>
  </p:clrMapOvr>
  <p:transition spd="slow" advTm="1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846635" y="1905423"/>
            <a:ext cx="10498729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Fertigungs-</a:t>
            </a:r>
          </a:p>
          <a:p>
            <a:pPr algn="ctr"/>
            <a:r>
              <a:rPr lang="de-AT" sz="9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technik</a:t>
            </a:r>
            <a:endParaRPr lang="de-AT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1224"/>
      </p:ext>
    </p:extLst>
  </p:cSld>
  <p:clrMapOvr>
    <a:masterClrMapping/>
  </p:clrMapOvr>
  <p:transition spd="slow" advTm="1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2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7" y="1905423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Kosten-rechnung</a:t>
            </a:r>
          </a:p>
        </p:txBody>
      </p:sp>
    </p:spTree>
    <p:extLst>
      <p:ext uri="{BB962C8B-B14F-4D97-AF65-F5344CB8AC3E}">
        <p14:creationId xmlns:p14="http://schemas.microsoft.com/office/powerpoint/2010/main" val="23940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B08EA97-F4C2-4013-ABAB-3C8FCE8FF6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7" name="Grafik 16" descr="Ein Bild, das Zug enthält.&#10;&#10;Automatisch generierte Beschreibung">
            <a:extLst>
              <a:ext uri="{FF2B5EF4-FFF2-40B4-BE49-F238E27FC236}">
                <a16:creationId xmlns:a16="http://schemas.microsoft.com/office/drawing/2014/main" id="{F0965CF8-557D-4209-A200-97D81CEA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038" y="1105155"/>
            <a:ext cx="12233642" cy="574119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E88241F-4542-41EF-8D10-35BA8F089CE7}"/>
              </a:ext>
            </a:extLst>
          </p:cNvPr>
          <p:cNvSpPr txBox="1"/>
          <p:nvPr/>
        </p:nvSpPr>
        <p:spPr>
          <a:xfrm>
            <a:off x="730275" y="1342041"/>
            <a:ext cx="11203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YOU FINISHED THIS GAME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CA668-EB4D-4085-A66C-36CAB66B813A}"/>
              </a:ext>
            </a:extLst>
          </p:cNvPr>
          <p:cNvSpPr txBox="1"/>
          <p:nvPr/>
        </p:nvSpPr>
        <p:spPr>
          <a:xfrm>
            <a:off x="202780" y="5580508"/>
            <a:ext cx="1179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TIME TO COUNT THE MONEY! </a:t>
            </a:r>
          </a:p>
        </p:txBody>
      </p:sp>
      <p:sp>
        <p:nvSpPr>
          <p:cNvPr id="85" name="title1">
            <a:extLst>
              <a:ext uri="{FF2B5EF4-FFF2-40B4-BE49-F238E27FC236}">
                <a16:creationId xmlns:a16="http://schemas.microsoft.com/office/drawing/2014/main" id="{901CB557-0EF8-4F05-A3F0-0F6244AAB29C}"/>
              </a:ext>
            </a:extLst>
          </p:cNvPr>
          <p:cNvSpPr txBox="1"/>
          <p:nvPr/>
        </p:nvSpPr>
        <p:spPr>
          <a:xfrm>
            <a:off x="-134230" y="227283"/>
            <a:ext cx="225389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Mathe 2</a:t>
            </a:r>
          </a:p>
        </p:txBody>
      </p:sp>
      <p:sp>
        <p:nvSpPr>
          <p:cNvPr id="3" name="title2">
            <a:extLst>
              <a:ext uri="{FF2B5EF4-FFF2-40B4-BE49-F238E27FC236}">
                <a16:creationId xmlns:a16="http://schemas.microsoft.com/office/drawing/2014/main" id="{8592A4B4-7E48-410E-99D4-84A1253A6ADD}"/>
              </a:ext>
            </a:extLst>
          </p:cNvPr>
          <p:cNvSpPr txBox="1"/>
          <p:nvPr/>
        </p:nvSpPr>
        <p:spPr>
          <a:xfrm>
            <a:off x="1860924" y="92297"/>
            <a:ext cx="2350525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Technische Mechanik 2</a:t>
            </a:r>
          </a:p>
        </p:txBody>
      </p:sp>
      <p:sp>
        <p:nvSpPr>
          <p:cNvPr id="8" name="title5">
            <a:extLst>
              <a:ext uri="{FF2B5EF4-FFF2-40B4-BE49-F238E27FC236}">
                <a16:creationId xmlns:a16="http://schemas.microsoft.com/office/drawing/2014/main" id="{CB1155BC-0D1C-497D-8F12-D9557C693AAF}"/>
              </a:ext>
            </a:extLst>
          </p:cNvPr>
          <p:cNvSpPr txBox="1"/>
          <p:nvPr/>
        </p:nvSpPr>
        <p:spPr>
          <a:xfrm>
            <a:off x="8072330" y="200255"/>
            <a:ext cx="225389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Fertigungs-</a:t>
            </a:r>
          </a:p>
          <a:p>
            <a:pPr algn="ctr"/>
            <a:r>
              <a:rPr lang="de-A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technik</a:t>
            </a:r>
            <a:endParaRPr lang="de-A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title6">
            <a:extLst>
              <a:ext uri="{FF2B5EF4-FFF2-40B4-BE49-F238E27FC236}">
                <a16:creationId xmlns:a16="http://schemas.microsoft.com/office/drawing/2014/main" id="{08CDD077-3C5D-47D4-BEC4-13817F1C6213}"/>
              </a:ext>
            </a:extLst>
          </p:cNvPr>
          <p:cNvSpPr txBox="1"/>
          <p:nvPr/>
        </p:nvSpPr>
        <p:spPr>
          <a:xfrm>
            <a:off x="10092827" y="107923"/>
            <a:ext cx="225389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Kosten-</a:t>
            </a:r>
          </a:p>
          <a:p>
            <a:pPr algn="ctr"/>
            <a:r>
              <a:rPr lang="de-A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rechnung</a:t>
            </a:r>
            <a:endParaRPr lang="de-A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itle4">
            <a:extLst>
              <a:ext uri="{FF2B5EF4-FFF2-40B4-BE49-F238E27FC236}">
                <a16:creationId xmlns:a16="http://schemas.microsoft.com/office/drawing/2014/main" id="{1AF922AE-E280-4113-9D48-540EFFCDA933}"/>
              </a:ext>
            </a:extLst>
          </p:cNvPr>
          <p:cNvSpPr txBox="1"/>
          <p:nvPr/>
        </p:nvSpPr>
        <p:spPr>
          <a:xfrm>
            <a:off x="5945329" y="155630"/>
            <a:ext cx="236039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Konstruktion</a:t>
            </a:r>
          </a:p>
          <a:p>
            <a:pPr algn="ctr"/>
            <a:r>
              <a:rPr lang="de-A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</a:t>
            </a:r>
            <a:endParaRPr lang="de-AT" sz="22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itle3">
            <a:extLst>
              <a:ext uri="{FF2B5EF4-FFF2-40B4-BE49-F238E27FC236}">
                <a16:creationId xmlns:a16="http://schemas.microsoft.com/office/drawing/2014/main" id="{E0236156-F464-4A73-855E-2491BCFF8940}"/>
              </a:ext>
            </a:extLst>
          </p:cNvPr>
          <p:cNvSpPr txBox="1"/>
          <p:nvPr/>
        </p:nvSpPr>
        <p:spPr>
          <a:xfrm>
            <a:off x="3975802" y="158580"/>
            <a:ext cx="225389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Werkstoff-</a:t>
            </a:r>
          </a:p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Kunde 2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7" name="Folienzoom - 5/6"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7561864"/>
                  </p:ext>
                </p:extLst>
              </p:nvPr>
            </p:nvGraphicFramePr>
            <p:xfrm>
              <a:off x="10242186" y="5754375"/>
              <a:ext cx="1962000" cy="1103625"/>
            </p:xfrm>
            <a:graphic>
              <a:graphicData uri="http://schemas.microsoft.com/office/powerpoint/2016/slidezoom">
                <pslz:sldZm>
                  <pslz:sldZmObj sldId="298" cId="645985678">
                    <pslz:zmPr id="{6151FFEA-129A-40B2-94E9-0E3C267FC6F4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7" name="Folienzoom - 5/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42186" y="5754375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8" name="Folienzoom - 5/5"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5506123"/>
                  </p:ext>
                </p:extLst>
              </p:nvPr>
            </p:nvGraphicFramePr>
            <p:xfrm>
              <a:off x="8189372" y="5749247"/>
              <a:ext cx="1975976" cy="1111486"/>
            </p:xfrm>
            <a:graphic>
              <a:graphicData uri="http://schemas.microsoft.com/office/powerpoint/2016/slidezoom">
                <pslz:sldZm>
                  <pslz:sldZmObj sldId="293" cId="3521076982">
                    <pslz:zmPr id="{9B6BE783-80BF-4442-BEC6-EF19D29C46C5}" returnToParent="0" imageType="cover" transitionDur="1000">
                      <p166:blipFill xmlns:p166="http://schemas.microsoft.com/office/powerpoint/2016/6/main">
                        <a:blip r:embed="rId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8" name="Folienzoom - 5/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9372" y="5749247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8" name="Folienzoom - 5/4"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1652941"/>
                  </p:ext>
                </p:extLst>
              </p:nvPr>
            </p:nvGraphicFramePr>
            <p:xfrm>
              <a:off x="6138987" y="5751014"/>
              <a:ext cx="1980852" cy="1114229"/>
            </p:xfrm>
            <a:graphic>
              <a:graphicData uri="http://schemas.microsoft.com/office/powerpoint/2016/slidezoom">
                <pslz:sldZm>
                  <pslz:sldZmObj sldId="288" cId="651233427">
                    <pslz:zmPr id="{4EC7CF26-D57F-41B9-95E5-0022A90E8D6D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8" name="Folienzoom - 5/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8987" y="5751014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7" name="Folienzoom - 5/3"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970755"/>
                  </p:ext>
                </p:extLst>
              </p:nvPr>
            </p:nvGraphicFramePr>
            <p:xfrm>
              <a:off x="4090478" y="5748886"/>
              <a:ext cx="1971939" cy="1109216"/>
            </p:xfrm>
            <a:graphic>
              <a:graphicData uri="http://schemas.microsoft.com/office/powerpoint/2016/slidezoom">
                <pslz:sldZm>
                  <pslz:sldZmObj sldId="283" cId="931888346">
                    <pslz:zmPr id="{33F4333D-2EFC-4E57-98DE-28B541727BD2}" returnToParent="0" imageType="cover" transitionDur="1000">
                      <p166:blipFill xmlns:p166="http://schemas.microsoft.com/office/powerpoint/2016/6/main">
                        <a:blip r:embed="rId1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7" name="Folienzoom - 5/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78" y="5748886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4" name="Folienzoom - 5/2"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249940"/>
                  </p:ext>
                </p:extLst>
              </p:nvPr>
            </p:nvGraphicFramePr>
            <p:xfrm>
              <a:off x="2052165" y="5753003"/>
              <a:ext cx="1961818" cy="1103523"/>
            </p:xfrm>
            <a:graphic>
              <a:graphicData uri="http://schemas.microsoft.com/office/powerpoint/2016/slidezoom">
                <pslz:sldZm>
                  <pslz:sldZmObj sldId="278" cId="2408853563">
                    <pslz:zmPr id="{BC64698D-D4E3-43B9-8E39-787BB862BE1B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1818" cy="11035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4" name="Folienzoom - 5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2165" y="5753003"/>
                <a:ext cx="1961818" cy="11035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Folienzoom - 5/1"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0614200"/>
                  </p:ext>
                </p:extLst>
              </p:nvPr>
            </p:nvGraphicFramePr>
            <p:xfrm>
              <a:off x="11269" y="5744187"/>
              <a:ext cx="1980852" cy="1114229"/>
            </p:xfrm>
            <a:graphic>
              <a:graphicData uri="http://schemas.microsoft.com/office/powerpoint/2016/slidezoom">
                <pslz:sldZm>
                  <pslz:sldZmObj sldId="272" cId="885251257">
                    <pslz:zmPr id="{3081A411-539C-48AE-B322-F5AD322A86D7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Folienzoom - 5/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69" y="5744187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4" name="Folienzoom - 4/6"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146584"/>
                  </p:ext>
                </p:extLst>
              </p:nvPr>
            </p:nvGraphicFramePr>
            <p:xfrm>
              <a:off x="10234556" y="4590890"/>
              <a:ext cx="1962000" cy="1103625"/>
            </p:xfrm>
            <a:graphic>
              <a:graphicData uri="http://schemas.microsoft.com/office/powerpoint/2016/slidezoom">
                <pslz:sldZm>
                  <pslz:sldZmObj sldId="297" cId="2735875147">
                    <pslz:zmPr id="{4022518B-DB75-49D1-9EBD-CD88BB17F8DB}" returnToParent="0" imageType="cover" transitionDur="1000">
                      <p166:blipFill xmlns:p166="http://schemas.microsoft.com/office/powerpoint/2016/6/main">
                        <a:blip r:embed="rId1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4" name="Folienzoom - 4/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556" y="4590890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4" name="Folienzoom - 4/5"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916116"/>
                  </p:ext>
                </p:extLst>
              </p:nvPr>
            </p:nvGraphicFramePr>
            <p:xfrm>
              <a:off x="8192031" y="4603275"/>
              <a:ext cx="1975976" cy="1111486"/>
            </p:xfrm>
            <a:graphic>
              <a:graphicData uri="http://schemas.microsoft.com/office/powerpoint/2016/slidezoom">
                <pslz:sldZm>
                  <pslz:sldZmObj sldId="292" cId="2740082526">
                    <pslz:zmPr id="{A6672339-AF73-45F5-8A80-8CA124DCFA45}" returnToParent="0" imageType="cover" transitionDur="1000">
                      <p166:blipFill xmlns:p166="http://schemas.microsoft.com/office/powerpoint/2016/6/main">
                        <a:blip r:embed="rId2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4" name="Folienzoom - 4/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4603275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4" name="Folienzoom - 4/4"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064905"/>
                  </p:ext>
                </p:extLst>
              </p:nvPr>
            </p:nvGraphicFramePr>
            <p:xfrm>
              <a:off x="6143184" y="4626385"/>
              <a:ext cx="1980852" cy="1114229"/>
            </p:xfrm>
            <a:graphic>
              <a:graphicData uri="http://schemas.microsoft.com/office/powerpoint/2016/slidezoom">
                <pslz:sldZm>
                  <pslz:sldZmObj sldId="287" cId="2627552705">
                    <pslz:zmPr id="{074134CD-36DC-429F-8186-E55B7F659B53}" returnToParent="0" imageType="cover" transitionDur="1000">
                      <p166:blipFill xmlns:p166="http://schemas.microsoft.com/office/powerpoint/2016/6/main">
                        <a:blip r:embed="rId2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4" name="Folienzoom - 4/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4626385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3" name="Folienzoom - 4/3"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4783922"/>
                  </p:ext>
                </p:extLst>
              </p:nvPr>
            </p:nvGraphicFramePr>
            <p:xfrm>
              <a:off x="4093329" y="4624497"/>
              <a:ext cx="1971939" cy="1109216"/>
            </p:xfrm>
            <a:graphic>
              <a:graphicData uri="http://schemas.microsoft.com/office/powerpoint/2016/slidezoom">
                <pslz:sldZm>
                  <pslz:sldZmObj sldId="282" cId="1713479205">
                    <pslz:zmPr id="{97D47C76-B9BD-4FB7-949B-823C41333D96}" returnToParent="0" imageType="cover" transitionDur="1000">
                      <p166:blipFill xmlns:p166="http://schemas.microsoft.com/office/powerpoint/2016/6/main">
                        <a:blip r:embed="rId2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3" name="Folienzoom - 4/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3329" y="4624497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2" name="Folienzoom - 4/2"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154946"/>
                  </p:ext>
                </p:extLst>
              </p:nvPr>
            </p:nvGraphicFramePr>
            <p:xfrm>
              <a:off x="2036530" y="4602484"/>
              <a:ext cx="1996382" cy="1122965"/>
            </p:xfrm>
            <a:graphic>
              <a:graphicData uri="http://schemas.microsoft.com/office/powerpoint/2016/slidezoom">
                <pslz:sldZm>
                  <pslz:sldZmObj sldId="277" cId="1083251038">
                    <pslz:zmPr id="{20BFE3CD-D689-4CA3-9F02-1D896603F94E}" returnToParent="0" imageType="cover" transitionDur="1000">
                      <p166:blipFill xmlns:p166="http://schemas.microsoft.com/office/powerpoint/2016/6/main">
                        <a:blip r:embed="rId2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2" name="Folienzoom - 4/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6530" y="4602484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Folienzoom - 4/1"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6453230"/>
                  </p:ext>
                </p:extLst>
              </p:nvPr>
            </p:nvGraphicFramePr>
            <p:xfrm>
              <a:off x="0" y="4594769"/>
              <a:ext cx="2015355" cy="1133637"/>
            </p:xfrm>
            <a:graphic>
              <a:graphicData uri="http://schemas.microsoft.com/office/powerpoint/2016/slidezoom">
                <pslz:sldZm>
                  <pslz:sldZmObj sldId="271" cId="2738594996">
                    <pslz:zmPr id="{2456DF3D-2160-44DB-850E-382AC2A993E3}" returnToParent="0" imageType="cover" transitionDur="1000">
                      <p166:blipFill xmlns:p166="http://schemas.microsoft.com/office/powerpoint/2016/6/main">
                        <a:blip r:embed="rId2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5355" cy="11336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Folienzoom - 4/1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94769"/>
                <a:ext cx="2015355" cy="11336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0" name="Folienzoom - 3/6"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4446806"/>
                  </p:ext>
                </p:extLst>
              </p:nvPr>
            </p:nvGraphicFramePr>
            <p:xfrm>
              <a:off x="10234456" y="3465261"/>
              <a:ext cx="1962000" cy="1103625"/>
            </p:xfrm>
            <a:graphic>
              <a:graphicData uri="http://schemas.microsoft.com/office/powerpoint/2016/slidezoom">
                <pslz:sldZm>
                  <pslz:sldZmObj sldId="296" cId="1537631514">
                    <pslz:zmPr id="{95EC5095-BDEC-4F16-B3C9-7617C712EEE5}" returnToParent="0" imageType="cover" transitionDur="1000">
                      <p166:blipFill xmlns:p166="http://schemas.microsoft.com/office/powerpoint/2016/6/main">
                        <a:blip r:embed="rId3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0" name="Folienzoom - 3/6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456" y="3465261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0" name="Folienzoom - 3/5"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7108983"/>
                  </p:ext>
                </p:extLst>
              </p:nvPr>
            </p:nvGraphicFramePr>
            <p:xfrm>
              <a:off x="8192031" y="3487760"/>
              <a:ext cx="1975976" cy="1111486"/>
            </p:xfrm>
            <a:graphic>
              <a:graphicData uri="http://schemas.microsoft.com/office/powerpoint/2016/slidezoom">
                <pslz:sldZm>
                  <pslz:sldZmObj sldId="291" cId="1096644749">
                    <pslz:zmPr id="{8DEC09B3-439B-40C2-91E9-5DAA30E164BF}" returnToParent="0" imageType="cover" transitionDur="1000">
                      <p166:blipFill xmlns:p166="http://schemas.microsoft.com/office/powerpoint/2016/6/main">
                        <a:blip r:embed="rId3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0" name="Folienzoom - 3/5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3487760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0" name="Folienzoom - 3/4"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161555"/>
                  </p:ext>
                </p:extLst>
              </p:nvPr>
            </p:nvGraphicFramePr>
            <p:xfrm>
              <a:off x="6143184" y="3471158"/>
              <a:ext cx="1980852" cy="1114229"/>
            </p:xfrm>
            <a:graphic>
              <a:graphicData uri="http://schemas.microsoft.com/office/powerpoint/2016/slidezoom">
                <pslz:sldZm>
                  <pslz:sldZmObj sldId="286" cId="1321349439">
                    <pslz:zmPr id="{3D1CF146-AA8C-4087-BC66-77BEE191AC7A}" returnToParent="0" imageType="cover" transitionDur="1000">
                      <p166:blipFill xmlns:p166="http://schemas.microsoft.com/office/powerpoint/2016/6/main">
                        <a:blip r:embed="rId35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0" name="Folienzoom - 3/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3471158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1" name="Folienzoom - 3/3"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464559"/>
                  </p:ext>
                </p:extLst>
              </p:nvPr>
            </p:nvGraphicFramePr>
            <p:xfrm>
              <a:off x="4091808" y="3461381"/>
              <a:ext cx="1971939" cy="1109216"/>
            </p:xfrm>
            <a:graphic>
              <a:graphicData uri="http://schemas.microsoft.com/office/powerpoint/2016/slidezoom">
                <pslz:sldZm>
                  <pslz:sldZmObj sldId="281" cId="317693037">
                    <pslz:zmPr id="{0A489BAF-63CA-4004-9840-7EEF435E19F9}" returnToParent="0" imageType="cover" transitionDur="1000">
                      <p166:blipFill xmlns:p166="http://schemas.microsoft.com/office/powerpoint/2016/6/main">
                        <a:blip r:embed="rId3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1" name="Folienzoom - 3/3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1808" y="3461381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9" name="Folienzoom - 3/2"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855624"/>
                  </p:ext>
                </p:extLst>
              </p:nvPr>
            </p:nvGraphicFramePr>
            <p:xfrm>
              <a:off x="2028078" y="3462422"/>
              <a:ext cx="1996382" cy="1122965"/>
            </p:xfrm>
            <a:graphic>
              <a:graphicData uri="http://schemas.microsoft.com/office/powerpoint/2016/slidezoom">
                <pslz:sldZm>
                  <pslz:sldZmObj sldId="276" cId="1442414698">
                    <pslz:zmPr id="{A7F34820-12EE-43E1-BFCF-0138F87C246C}" returnToParent="0" imageType="cover" transitionDur="1000">
                      <p166:blipFill xmlns:p166="http://schemas.microsoft.com/office/powerpoint/2016/6/main">
                        <a:blip r:embed="rId3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9" name="Folienzoom - 3/2">
                <a:hlinkClick r:id="rId40" action="ppaction://hlinksldjump"/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078" y="3462422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Folienzoom - 3/1"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3073496"/>
                  </p:ext>
                </p:extLst>
              </p:nvPr>
            </p:nvGraphicFramePr>
            <p:xfrm>
              <a:off x="-4872" y="3475623"/>
              <a:ext cx="2017145" cy="1134644"/>
            </p:xfrm>
            <a:graphic>
              <a:graphicData uri="http://schemas.microsoft.com/office/powerpoint/2016/slidezoom">
                <pslz:sldZm>
                  <pslz:sldZmObj sldId="270" cId="2309015311">
                    <pslz:zmPr id="{23A1A43D-DD8F-4396-9CEC-3366A82C66DC}" returnToParent="0" imageType="cover" transitionDur="1000">
                      <p166:blipFill xmlns:p166="http://schemas.microsoft.com/office/powerpoint/2016/6/main">
                        <a:blip r:embed="rId4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145" cy="11346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Folienzoom - 3/1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872" y="3475623"/>
                <a:ext cx="2017145" cy="11346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6" name="Folienzoom - 2/6"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254032"/>
                  </p:ext>
                </p:extLst>
              </p:nvPr>
            </p:nvGraphicFramePr>
            <p:xfrm>
              <a:off x="10230002" y="2325259"/>
              <a:ext cx="1962000" cy="1103625"/>
            </p:xfrm>
            <a:graphic>
              <a:graphicData uri="http://schemas.microsoft.com/office/powerpoint/2016/slidezoom">
                <pslz:sldZm>
                  <pslz:sldZmObj sldId="295" cId="3008896825">
                    <pslz:zmPr id="{2C742313-4A37-4783-AAD6-F030DC18ABBB}" returnToParent="0" imageType="cover" transitionDur="1000">
                      <p166:blipFill xmlns:p166="http://schemas.microsoft.com/office/powerpoint/2016/6/main">
                        <a:blip r:embed="rId4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6" name="Folienzoom - 2/6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002" y="2325259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6" name="Folienzoom - 2/5"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761764"/>
                  </p:ext>
                </p:extLst>
              </p:nvPr>
            </p:nvGraphicFramePr>
            <p:xfrm>
              <a:off x="8192031" y="2325018"/>
              <a:ext cx="1975976" cy="1111486"/>
            </p:xfrm>
            <a:graphic>
              <a:graphicData uri="http://schemas.microsoft.com/office/powerpoint/2016/slidezoom">
                <pslz:sldZm>
                  <pslz:sldZmObj sldId="290" cId="4100315965">
                    <pslz:zmPr id="{BD9BFBC9-CD7C-4217-95ED-E61C2388EB0B}" returnToParent="0" imageType="cover" transitionDur="1000">
                      <p166:blipFill xmlns:p166="http://schemas.microsoft.com/office/powerpoint/2016/6/main">
                        <a:blip r:embed="rId4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6" name="Folienzoom - 2/5">
                <a:hlinkClick r:id="rId47" action="ppaction://hlinksldjump"/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2325018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5" name="Folienzoom - 2/4"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8415847"/>
                  </p:ext>
                </p:extLst>
              </p:nvPr>
            </p:nvGraphicFramePr>
            <p:xfrm>
              <a:off x="6124586" y="2300307"/>
              <a:ext cx="2001882" cy="1126058"/>
            </p:xfrm>
            <a:graphic>
              <a:graphicData uri="http://schemas.microsoft.com/office/powerpoint/2016/slidezoom">
                <pslz:sldZm>
                  <pslz:sldZmObj sldId="285" cId="1616482804">
                    <pslz:zmPr id="{5AA4B083-9CDA-4CD8-A5C0-93D2E68D1FBE}" returnToParent="0" imageType="cover" transitionDur="1000">
                      <p166:blipFill xmlns:p166="http://schemas.microsoft.com/office/powerpoint/2016/6/main">
                        <a:blip r:embed="rId4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1882" cy="11260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5" name="Folienzoom - 2/4">
                <a:hlinkClick r:id="rId49" action="ppaction://hlinksldjump"/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4586" y="2300307"/>
                <a:ext cx="2001882" cy="11260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9" name="Folienzoom - 2/3"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743166"/>
                  </p:ext>
                </p:extLst>
              </p:nvPr>
            </p:nvGraphicFramePr>
            <p:xfrm>
              <a:off x="4095477" y="2305885"/>
              <a:ext cx="1971939" cy="1109216"/>
            </p:xfrm>
            <a:graphic>
              <a:graphicData uri="http://schemas.microsoft.com/office/powerpoint/2016/slidezoom">
                <pslz:sldZm>
                  <pslz:sldZmObj sldId="280" cId="1146334913">
                    <pslz:zmPr id="{DFCDC141-801A-4D8C-BEB2-F6A2DC80D6DC}" returnToParent="0" imageType="cover" transitionDur="1000">
                      <p166:blipFill xmlns:p166="http://schemas.microsoft.com/office/powerpoint/2016/6/main">
                        <a:blip r:embed="rId5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9" name="Folienzoom - 2/3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477" y="2305885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5" name="Folienzoom - 2/2"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578412"/>
                  </p:ext>
                </p:extLst>
              </p:nvPr>
            </p:nvGraphicFramePr>
            <p:xfrm>
              <a:off x="2055838" y="2298828"/>
              <a:ext cx="1996382" cy="1122965"/>
            </p:xfrm>
            <a:graphic>
              <a:graphicData uri="http://schemas.microsoft.com/office/powerpoint/2016/slidezoom">
                <pslz:sldZm>
                  <pslz:sldZmObj sldId="275" cId="267572749">
                    <pslz:zmPr id="{B488AA5C-1BFF-49DE-964A-9EC8F81A5062}" returnToParent="0" imageType="cover" transitionDur="1000">
                      <p166:blipFill xmlns:p166="http://schemas.microsoft.com/office/powerpoint/2016/6/main">
                        <a:blip r:embed="rId5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5" name="Folienzoom - 2/2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5838" y="2298828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Folienzoom - 2/1"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26141"/>
                  </p:ext>
                </p:extLst>
              </p:nvPr>
            </p:nvGraphicFramePr>
            <p:xfrm>
              <a:off x="1585" y="2307584"/>
              <a:ext cx="1979877" cy="1113681"/>
            </p:xfrm>
            <a:graphic>
              <a:graphicData uri="http://schemas.microsoft.com/office/powerpoint/2016/slidezoom">
                <pslz:sldZm>
                  <pslz:sldZmObj sldId="269" cId="1546973757">
                    <pslz:zmPr id="{423B7F9D-AD39-4200-A919-6EA14605E56F}" returnToParent="0" imageType="cover" transitionDur="1000">
                      <p166:blipFill xmlns:p166="http://schemas.microsoft.com/office/powerpoint/2016/6/main">
                        <a:blip r:embed="rId5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9877" cy="11136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Folienzoom - 2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5" y="2307584"/>
                <a:ext cx="1979877" cy="11136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2" name="Folienzoom - 1/6"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9255995"/>
                  </p:ext>
                </p:extLst>
              </p:nvPr>
            </p:nvGraphicFramePr>
            <p:xfrm>
              <a:off x="10230260" y="1169393"/>
              <a:ext cx="1962000" cy="1103625"/>
            </p:xfrm>
            <a:graphic>
              <a:graphicData uri="http://schemas.microsoft.com/office/powerpoint/2016/slidezoom">
                <pslz:sldZm>
                  <pslz:sldZmObj sldId="294" cId="2792275259">
                    <pslz:zmPr id="{77BFBB8C-6C40-4790-AF87-1A97DFE37BD3}" returnToParent="0" imageType="cover" transitionDur="1000">
                      <p166:blipFill xmlns:p166="http://schemas.microsoft.com/office/powerpoint/2016/6/main">
                        <a:blip r:embed="rId5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2" name="Folienzoom - 1/6">
                <a:hlinkClick r:id="rId57" action="ppaction://hlinksldjump"/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260" y="1169393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2" name="Folienzoom - 1/5"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0758746"/>
                  </p:ext>
                </p:extLst>
              </p:nvPr>
            </p:nvGraphicFramePr>
            <p:xfrm>
              <a:off x="8184914" y="1132459"/>
              <a:ext cx="1975976" cy="1111486"/>
            </p:xfrm>
            <a:graphic>
              <a:graphicData uri="http://schemas.microsoft.com/office/powerpoint/2016/slidezoom">
                <pslz:sldZm>
                  <pslz:sldZmObj sldId="289" cId="1891947413">
                    <pslz:zmPr id="{E1977B2C-D94D-40E1-8C10-0034549F84AE}" returnToParent="0" imageType="cover" transitionDur="1000">
                      <p166:blipFill xmlns:p166="http://schemas.microsoft.com/office/powerpoint/2016/6/main">
                        <a:blip r:embed="rId5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2" name="Folienzoom - 1/5">
                <a:hlinkClick r:id="rId60" action="ppaction://hlinksldjump"/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4914" y="1132459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1" name="Folienzoom - 1/4"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3452594"/>
                  </p:ext>
                </p:extLst>
              </p:nvPr>
            </p:nvGraphicFramePr>
            <p:xfrm>
              <a:off x="6145417" y="1175801"/>
              <a:ext cx="1980852" cy="1114229"/>
            </p:xfrm>
            <a:graphic>
              <a:graphicData uri="http://schemas.microsoft.com/office/powerpoint/2016/slidezoom">
                <pslz:sldZm>
                  <pslz:sldZmObj sldId="284" cId="2652402265">
                    <pslz:zmPr id="{1DC0CA83-30CC-4209-ABD4-D8BCD687B58B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1" name="Folienzoom - 1/4">
                <a:hlinkClick r:id="rId62" action="ppaction://hlinksldjump"/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5417" y="1175801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7" name="Folienzoom - 1/3"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311164"/>
                  </p:ext>
                </p:extLst>
              </p:nvPr>
            </p:nvGraphicFramePr>
            <p:xfrm>
              <a:off x="4096493" y="1144884"/>
              <a:ext cx="1971939" cy="1109216"/>
            </p:xfrm>
            <a:graphic>
              <a:graphicData uri="http://schemas.microsoft.com/office/powerpoint/2016/slidezoom">
                <pslz:sldZm>
                  <pslz:sldZmObj sldId="279" cId="754673021">
                    <pslz:zmPr id="{BBFE92D9-E330-49BE-9D96-338AE04E5086}" returnToParent="0" imageType="cover" transitionDur="1000">
                      <p166:blipFill xmlns:p166="http://schemas.microsoft.com/office/powerpoint/2016/6/main">
                        <a:blip r:embed="rId6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7" name="Folienzoom - 1/3">
                <a:hlinkClick r:id="rId64" action="ppaction://hlinksldjump"/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6493" y="1144884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1/2"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5275350"/>
                  </p:ext>
                </p:extLst>
              </p:nvPr>
            </p:nvGraphicFramePr>
            <p:xfrm>
              <a:off x="2035233" y="1148157"/>
              <a:ext cx="1982670" cy="1115252"/>
            </p:xfrm>
            <a:graphic>
              <a:graphicData uri="http://schemas.microsoft.com/office/powerpoint/2016/slidezoom">
                <pslz:sldZm>
                  <pslz:sldZmObj sldId="334" cId="862763330">
                    <pslz:zmPr id="{98F397F0-A933-4A00-B153-108127BF80B3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2670" cy="11152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1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233" y="1148157"/>
                <a:ext cx="1982670" cy="11152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Folienzoom - 1/1"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5154465"/>
                  </p:ext>
                </p:extLst>
              </p:nvPr>
            </p:nvGraphicFramePr>
            <p:xfrm>
              <a:off x="6466" y="1129594"/>
              <a:ext cx="2017899" cy="1135068"/>
            </p:xfrm>
            <a:graphic>
              <a:graphicData uri="http://schemas.microsoft.com/office/powerpoint/2016/slidezoom">
                <pslz:sldZm>
                  <pslz:sldZmObj sldId="266" cId="1520566942">
                    <pslz:zmPr id="{EEFE115F-9BC0-44FE-A184-343D230FB521}" returnToParent="0" imageType="cover" transitionDur="1000">
                      <p166:blipFill xmlns:p166="http://schemas.microsoft.com/office/powerpoint/2016/6/main">
                        <a:blip r:embed="rId6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899" cy="1135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Folienzoom - 1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6" y="1129594"/>
                <a:ext cx="2017899" cy="11350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-1"/>
            <a:ext cx="77299" cy="68652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99" y="-4968337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8177" y="-3814160"/>
            <a:ext cx="85285" cy="121968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1985" y="-2642951"/>
            <a:ext cx="83156" cy="121968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3294" y="-1491786"/>
            <a:ext cx="89642" cy="122121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5D078E27-7D39-4400-B86D-4ECE90E4FF57}"/>
              </a:ext>
            </a:extLst>
          </p:cNvPr>
          <p:cNvSpPr/>
          <p:nvPr/>
        </p:nvSpPr>
        <p:spPr>
          <a:xfrm rot="5400000">
            <a:off x="6058079" y="-387636"/>
            <a:ext cx="83157" cy="122090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C419BE-3BC2-4568-A3D1-1EF4DA070811}"/>
              </a:ext>
            </a:extLst>
          </p:cNvPr>
          <p:cNvSpPr/>
          <p:nvPr/>
        </p:nvSpPr>
        <p:spPr>
          <a:xfrm>
            <a:off x="-29355" y="-1"/>
            <a:ext cx="68456" cy="6917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7A277B8-55B9-402E-BF95-8260AB49D56D}"/>
              </a:ext>
            </a:extLst>
          </p:cNvPr>
          <p:cNvSpPr/>
          <p:nvPr/>
        </p:nvSpPr>
        <p:spPr>
          <a:xfrm>
            <a:off x="12163632" y="-1420"/>
            <a:ext cx="69885" cy="6917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CF9A77-FDC1-4904-8961-987E08712494}"/>
              </a:ext>
            </a:extLst>
          </p:cNvPr>
          <p:cNvSpPr/>
          <p:nvPr/>
        </p:nvSpPr>
        <p:spPr>
          <a:xfrm rot="5400000">
            <a:off x="6050744" y="772011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57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6CCBF2-5633-4F2C-99AA-8AEB973393FE}"/>
              </a:ext>
            </a:extLst>
          </p:cNvPr>
          <p:cNvSpPr/>
          <p:nvPr/>
        </p:nvSpPr>
        <p:spPr>
          <a:xfrm>
            <a:off x="3769257" y="559380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hlinkClick r:id="rId4" action="ppaction://hlinksldjump"/>
            <a:extLst>
              <a:ext uri="{FF2B5EF4-FFF2-40B4-BE49-F238E27FC236}">
                <a16:creationId xmlns:a16="http://schemas.microsoft.com/office/drawing/2014/main" id="{581087AB-2D3E-44CA-A330-AA84F0D43329}"/>
              </a:ext>
            </a:extLst>
          </p:cNvPr>
          <p:cNvSpPr txBox="1"/>
          <p:nvPr/>
        </p:nvSpPr>
        <p:spPr>
          <a:xfrm>
            <a:off x="3883739" y="55932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DA87678-7292-4F69-A169-F19F1F7F825A}"/>
              </a:ext>
            </a:extLst>
          </p:cNvPr>
          <p:cNvSpPr txBox="1"/>
          <p:nvPr/>
        </p:nvSpPr>
        <p:spPr>
          <a:xfrm>
            <a:off x="1331547" y="821491"/>
            <a:ext cx="9528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Beschreibt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Punkt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der Ebene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durch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Winkel und Radius. 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4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45DC7138-5429-4458-82D6-5CF277D1A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6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4" action="ppaction://hlinksldjump"/>
            <a:extLst>
              <a:ext uri="{FF2B5EF4-FFF2-40B4-BE49-F238E27FC236}">
                <a16:creationId xmlns:a16="http://schemas.microsoft.com/office/drawing/2014/main" id="{1B2AFF36-61FB-4910-8463-07A0AD16F8C0}"/>
              </a:ext>
            </a:extLst>
          </p:cNvPr>
          <p:cNvSpPr txBox="1"/>
          <p:nvPr/>
        </p:nvSpPr>
        <p:spPr>
          <a:xfrm>
            <a:off x="575965" y="926729"/>
            <a:ext cx="110400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 Polarkoordinatensystem? </a:t>
            </a:r>
          </a:p>
        </p:txBody>
      </p:sp>
      <p:sp>
        <p:nvSpPr>
          <p:cNvPr id="12" name="column1- 200$- text">
            <a:extLst>
              <a:ext uri="{FF2B5EF4-FFF2-40B4-BE49-F238E27FC236}">
                <a16:creationId xmlns:a16="http://schemas.microsoft.com/office/drawing/2014/main" id="{E4CE21E0-BD09-4E02-8334-3C469D45C7BA}"/>
              </a:ext>
            </a:extLst>
          </p:cNvPr>
          <p:cNvSpPr txBox="1"/>
          <p:nvPr/>
        </p:nvSpPr>
        <p:spPr>
          <a:xfrm>
            <a:off x="4862915" y="5423439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pic>
        <p:nvPicPr>
          <p:cNvPr id="3" name="answer sound">
            <a:hlinkClick r:id="" action="ppaction://media"/>
            <a:extLst>
              <a:ext uri="{FF2B5EF4-FFF2-40B4-BE49-F238E27FC236}">
                <a16:creationId xmlns:a16="http://schemas.microsoft.com/office/drawing/2014/main" id="{EB8295E7-0C46-4AB0-B45E-A4F531038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8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667ECD6-59DA-42AE-800E-75B9C1C01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37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28CEA07-22DC-49EC-9A47-9B2C07224A47}"/>
              </a:ext>
            </a:extLst>
          </p:cNvPr>
          <p:cNvSpPr/>
          <p:nvPr/>
        </p:nvSpPr>
        <p:spPr>
          <a:xfrm>
            <a:off x="3769257" y="514496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FC9F79D9-9A77-4057-9794-D8AC17C9DED8}"/>
              </a:ext>
            </a:extLst>
          </p:cNvPr>
          <p:cNvSpPr txBox="1"/>
          <p:nvPr/>
        </p:nvSpPr>
        <p:spPr>
          <a:xfrm>
            <a:off x="3883739" y="514439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70AC4C9-F723-4316-A045-1525EC5FECF4}"/>
              </a:ext>
            </a:extLst>
          </p:cNvPr>
          <p:cNvSpPr txBox="1"/>
          <p:nvPr/>
        </p:nvSpPr>
        <p:spPr>
          <a:xfrm>
            <a:off x="1953102" y="1129169"/>
            <a:ext cx="82857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sind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Reihen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die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Polynome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erzeugen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um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Funktion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(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z.B.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ln(x))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dadurch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anzunähern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76B7D7E-ECF3-4A48-9988-F03BFE70B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4" action="ppaction://hlinksldjump"/>
            <a:extLst>
              <a:ext uri="{FF2B5EF4-FFF2-40B4-BE49-F238E27FC236}">
                <a16:creationId xmlns:a16="http://schemas.microsoft.com/office/drawing/2014/main" id="{1A7227E2-568B-43EF-B290-AA85C0C9F765}"/>
              </a:ext>
            </a:extLst>
          </p:cNvPr>
          <p:cNvSpPr txBox="1"/>
          <p:nvPr/>
        </p:nvSpPr>
        <p:spPr>
          <a:xfrm>
            <a:off x="1450185" y="942862"/>
            <a:ext cx="92916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sind Taylorreihen?</a:t>
            </a:r>
          </a:p>
        </p:txBody>
      </p:sp>
      <p:sp>
        <p:nvSpPr>
          <p:cNvPr id="14" name="column1- 200$- text">
            <a:extLst>
              <a:ext uri="{FF2B5EF4-FFF2-40B4-BE49-F238E27FC236}">
                <a16:creationId xmlns:a16="http://schemas.microsoft.com/office/drawing/2014/main" id="{C4DBAF33-7BFE-44B9-A51A-18F325CD6F3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pic>
        <p:nvPicPr>
          <p:cNvPr id="8" name="answer sound">
            <a:hlinkClick r:id="" action="ppaction://media"/>
            <a:extLst>
              <a:ext uri="{FF2B5EF4-FFF2-40B4-BE49-F238E27FC236}">
                <a16:creationId xmlns:a16="http://schemas.microsoft.com/office/drawing/2014/main" id="{E080DEEC-9A27-4B7E-AD07-FE5BD4085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6453B9-B53D-460C-81A9-FF76F03654B3}"/>
              </a:ext>
            </a:extLst>
          </p:cNvPr>
          <p:cNvSpPr txBox="1"/>
          <p:nvPr/>
        </p:nvSpPr>
        <p:spPr>
          <a:xfrm>
            <a:off x="1331549" y="493358"/>
            <a:ext cx="9528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Der vorrangige Lösungsweg bei einer Differentialgleichung der Form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y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̈=f(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y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)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90488E3-FB21-413A-95EC-7F573A954106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5B5485B-F4EC-44B4-AA9A-C4325EE8D1FE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CD27BC1B-2FC6-4950-B37B-7E9709004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hlinkClick r:id="rId4" action="ppaction://hlinksldjump"/>
            <a:extLst>
              <a:ext uri="{FF2B5EF4-FFF2-40B4-BE49-F238E27FC236}">
                <a16:creationId xmlns:a16="http://schemas.microsoft.com/office/drawing/2014/main" id="{E2E2D97A-3882-4B5D-9E1C-AC4941947A00}"/>
              </a:ext>
            </a:extLst>
          </p:cNvPr>
          <p:cNvSpPr txBox="1"/>
          <p:nvPr/>
        </p:nvSpPr>
        <p:spPr>
          <a:xfrm>
            <a:off x="1954037" y="676568"/>
            <a:ext cx="8283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Integration durch Trennung der Variablen?</a:t>
            </a:r>
          </a:p>
        </p:txBody>
      </p:sp>
      <p:sp>
        <p:nvSpPr>
          <p:cNvPr id="3" name="column1- 200$- text">
            <a:extLst>
              <a:ext uri="{FF2B5EF4-FFF2-40B4-BE49-F238E27FC236}">
                <a16:creationId xmlns:a16="http://schemas.microsoft.com/office/drawing/2014/main" id="{34F615D1-2D60-4592-B009-ADEB4C1B80F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46A829E4-C016-4F6F-8B80-308802C49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2710F08-835E-4428-84C9-E3D443F98312}"/>
              </a:ext>
            </a:extLst>
          </p:cNvPr>
          <p:cNvSpPr/>
          <p:nvPr/>
        </p:nvSpPr>
        <p:spPr>
          <a:xfrm>
            <a:off x="3769257" y="5273098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CC9427F-0A91-4666-8078-08D32D02E316}"/>
              </a:ext>
            </a:extLst>
          </p:cNvPr>
          <p:cNvSpPr txBox="1"/>
          <p:nvPr/>
        </p:nvSpPr>
        <p:spPr>
          <a:xfrm>
            <a:off x="3883739" y="5260878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36C6AAB-659C-4B2E-89C4-B2AFBDD3D417}"/>
              </a:ext>
            </a:extLst>
          </p:cNvPr>
          <p:cNvSpPr txBox="1"/>
          <p:nvPr/>
        </p:nvSpPr>
        <p:spPr>
          <a:xfrm>
            <a:off x="1331547" y="1343213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Sind alle partiellen Ableitungen</a:t>
            </a:r>
          </a:p>
          <a:p>
            <a:pPr algn="ctr"/>
            <a:r>
              <a:rPr lang="de-AT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k-ter</a:t>
            </a:r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Ordnung stetig, kann die Reihenfolge der Differentiation beliebig vertauscht werden. 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E466B08-A947-4FA2-A57E-CA0C0E084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D2E2D939-A341-4226-B7EA-F54F7935E1C6}"/>
              </a:ext>
            </a:extLst>
          </p:cNvPr>
          <p:cNvSpPr txBox="1"/>
          <p:nvPr/>
        </p:nvSpPr>
        <p:spPr>
          <a:xfrm>
            <a:off x="1293048" y="765526"/>
            <a:ext cx="9605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besagt der „Satz von Schwarz“?</a:t>
            </a:r>
          </a:p>
        </p:txBody>
      </p:sp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pic>
        <p:nvPicPr>
          <p:cNvPr id="7" name="answer sound">
            <a:hlinkClick r:id="" action="ppaction://media"/>
            <a:extLst>
              <a:ext uri="{FF2B5EF4-FFF2-40B4-BE49-F238E27FC236}">
                <a16:creationId xmlns:a16="http://schemas.microsoft.com/office/drawing/2014/main" id="{46A611C5-CD4C-45F2-966C-849310CAC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0A5539-2812-4112-863D-DB0C9F30A16D}"/>
              </a:ext>
            </a:extLst>
          </p:cNvPr>
          <p:cNvSpPr/>
          <p:nvPr/>
        </p:nvSpPr>
        <p:spPr>
          <a:xfrm>
            <a:off x="3769257" y="570766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08CF0E8B-2C06-44E3-95D1-ADD9EA75FFD3}"/>
              </a:ext>
            </a:extLst>
          </p:cNvPr>
          <p:cNvSpPr txBox="1"/>
          <p:nvPr/>
        </p:nvSpPr>
        <p:spPr>
          <a:xfrm>
            <a:off x="3883739" y="570709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F1AD364-E5D7-4F78-BC28-407569A4647D}"/>
              </a:ext>
            </a:extLst>
          </p:cNvPr>
          <p:cNvSpPr txBox="1"/>
          <p:nvPr/>
        </p:nvSpPr>
        <p:spPr>
          <a:xfrm>
            <a:off x="1331547" y="701880"/>
            <a:ext cx="95289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handelt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sich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um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der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Signaltechnik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elementares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Verfahren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zur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Annäherung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Rechteckimpulsen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durch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trigonometrische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Funktionen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D0A41901-9B93-4CE1-922E-1B5A89FB6D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D2E2D939-A341-4226-B7EA-F54F7935E1C6}"/>
              </a:ext>
            </a:extLst>
          </p:cNvPr>
          <p:cNvSpPr txBox="1"/>
          <p:nvPr/>
        </p:nvSpPr>
        <p:spPr>
          <a:xfrm>
            <a:off x="771803" y="840754"/>
            <a:ext cx="10648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Was ist die Fourier-Analyse?</a:t>
            </a:r>
          </a:p>
        </p:txBody>
      </p:sp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222532" y="5362269"/>
            <a:ext cx="37469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7" name="answer sound">
            <a:hlinkClick r:id="" action="ppaction://media"/>
            <a:extLst>
              <a:ext uri="{FF2B5EF4-FFF2-40B4-BE49-F238E27FC236}">
                <a16:creationId xmlns:a16="http://schemas.microsoft.com/office/drawing/2014/main" id="{5A2ADD18-07AC-4879-87DC-5869B1FD4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92129DF-C06C-4889-888C-5BC270AA77D6}"/>
              </a:ext>
            </a:extLst>
          </p:cNvPr>
          <p:cNvSpPr txBox="1"/>
          <p:nvPr/>
        </p:nvSpPr>
        <p:spPr>
          <a:xfrm>
            <a:off x="382879" y="310107"/>
            <a:ext cx="114262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Mit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diesem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zeichnerischen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Verfahren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lässt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sich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einem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gegebenen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Spannungszustand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Hauptspannungszustand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ermitteln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0952DBA-7DD4-4EED-B436-8D80B9AD465A}"/>
              </a:ext>
            </a:extLst>
          </p:cNvPr>
          <p:cNvSpPr/>
          <p:nvPr/>
        </p:nvSpPr>
        <p:spPr>
          <a:xfrm>
            <a:off x="3769257" y="536986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hlinkClick r:id="rId4" action="ppaction://hlinksldjump"/>
            <a:extLst>
              <a:ext uri="{FF2B5EF4-FFF2-40B4-BE49-F238E27FC236}">
                <a16:creationId xmlns:a16="http://schemas.microsoft.com/office/drawing/2014/main" id="{312097A8-00DB-47DE-A020-E84468BF3B8E}"/>
              </a:ext>
            </a:extLst>
          </p:cNvPr>
          <p:cNvSpPr txBox="1"/>
          <p:nvPr/>
        </p:nvSpPr>
        <p:spPr>
          <a:xfrm>
            <a:off x="3883739" y="536929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8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B685A44-C4E7-4807-B013-16336DEFA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umn1- 200$- text">
            <a:extLst>
              <a:ext uri="{FF2B5EF4-FFF2-40B4-BE49-F238E27FC236}">
                <a16:creationId xmlns:a16="http://schemas.microsoft.com/office/drawing/2014/main" id="{55B3E760-E10C-4747-B762-CE809406753A}"/>
              </a:ext>
            </a:extLst>
          </p:cNvPr>
          <p:cNvSpPr txBox="1"/>
          <p:nvPr/>
        </p:nvSpPr>
        <p:spPr>
          <a:xfrm>
            <a:off x="4862917" y="537890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D6389E15-D2EF-41F2-9832-91ED3479383F}"/>
              </a:ext>
            </a:extLst>
          </p:cNvPr>
          <p:cNvSpPr txBox="1"/>
          <p:nvPr/>
        </p:nvSpPr>
        <p:spPr>
          <a:xfrm>
            <a:off x="0" y="208255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</a:t>
            </a:r>
            <a:r>
              <a:rPr lang="de-AT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Mohrsche</a:t>
            </a:r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Spannungskreis?</a:t>
            </a:r>
          </a:p>
        </p:txBody>
      </p:sp>
      <p:pic>
        <p:nvPicPr>
          <p:cNvPr id="6" name="answer sound">
            <a:hlinkClick r:id="" action="ppaction://media"/>
            <a:extLst>
              <a:ext uri="{FF2B5EF4-FFF2-40B4-BE49-F238E27FC236}">
                <a16:creationId xmlns:a16="http://schemas.microsoft.com/office/drawing/2014/main" id="{EAF1E20F-7375-48A3-B85E-0EB9CCDB5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8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21AD5-7616-426D-A98C-8400E8F2D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04819-064E-464D-B90B-0699521E06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AT"/>
          </a:p>
        </p:txBody>
      </p:sp>
      <p:pic>
        <p:nvPicPr>
          <p:cNvPr id="5" name="Grafik 4" descr="Ein Bild, das Zug enthält.&#10;&#10;Automatisch generierte Beschreibung">
            <a:extLst>
              <a:ext uri="{FF2B5EF4-FFF2-40B4-BE49-F238E27FC236}">
                <a16:creationId xmlns:a16="http://schemas.microsoft.com/office/drawing/2014/main" id="{38C422C8-F24D-469E-8776-92BBEAFE7C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5178E25-B762-4271-9C82-C06567F1DBDC}"/>
              </a:ext>
            </a:extLst>
          </p:cNvPr>
          <p:cNvSpPr txBox="1"/>
          <p:nvPr/>
        </p:nvSpPr>
        <p:spPr>
          <a:xfrm>
            <a:off x="2134354" y="5592188"/>
            <a:ext cx="7923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KLICKEN, UM DAS SPIEL ZU STARTEN!</a:t>
            </a:r>
            <a:endParaRPr lang="de-AT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500">
        <p:split orient="vert"/>
        <p:sndAc>
          <p:stSnd loop="1">
            <p:snd r:embed="rId2" name="begin song.wav"/>
          </p:stSnd>
        </p:sndAc>
      </p:transition>
    </mc:Choice>
    <mc:Fallback xmlns="">
      <p:transition spd="slow">
        <p:split orient="vert"/>
        <p:sndAc>
          <p:stSnd loop="1">
            <p:snd r:embed="rId4" name="begin song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7130A77-D31E-4E64-81F6-AD01D4DDBA78}"/>
              </a:ext>
            </a:extLst>
          </p:cNvPr>
          <p:cNvSpPr/>
          <p:nvPr/>
        </p:nvSpPr>
        <p:spPr>
          <a:xfrm>
            <a:off x="3769257" y="452739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F73E116-A5A5-4C8D-B603-BAF42BEE1512}"/>
              </a:ext>
            </a:extLst>
          </p:cNvPr>
          <p:cNvSpPr txBox="1"/>
          <p:nvPr/>
        </p:nvSpPr>
        <p:spPr>
          <a:xfrm>
            <a:off x="3883739" y="45268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61A764-E7DC-4636-8CF0-30248B113BB7}"/>
              </a:ext>
            </a:extLst>
          </p:cNvPr>
          <p:cNvSpPr txBox="1"/>
          <p:nvPr/>
        </p:nvSpPr>
        <p:spPr>
          <a:xfrm>
            <a:off x="1331547" y="233567"/>
            <a:ext cx="9528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diesem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System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liegen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Hauptspannungen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vor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02C5E1D1-FC92-465A-8CBE-EB3DC732F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032CFBAE-0758-4007-9E39-FC62DAA2392B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7" name="Textfeld 6">
            <a:hlinkClick r:id="rId4" action="ppaction://hlinksldjump"/>
            <a:extLst>
              <a:ext uri="{FF2B5EF4-FFF2-40B4-BE49-F238E27FC236}">
                <a16:creationId xmlns:a16="http://schemas.microsoft.com/office/drawing/2014/main" id="{1B569C46-E964-43C9-A11D-4FA95F9A5BA9}"/>
              </a:ext>
            </a:extLst>
          </p:cNvPr>
          <p:cNvSpPr txBox="1"/>
          <p:nvPr/>
        </p:nvSpPr>
        <p:spPr>
          <a:xfrm>
            <a:off x="0" y="953238"/>
            <a:ext cx="12192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das </a:t>
            </a:r>
            <a:r>
              <a:rPr lang="el-GR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ζ-η-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Koordinatensystem?</a:t>
            </a:r>
          </a:p>
        </p:txBody>
      </p:sp>
      <p:pic>
        <p:nvPicPr>
          <p:cNvPr id="8" name="answer sound">
            <a:hlinkClick r:id="" action="ppaction://media"/>
            <a:extLst>
              <a:ext uri="{FF2B5EF4-FFF2-40B4-BE49-F238E27FC236}">
                <a16:creationId xmlns:a16="http://schemas.microsoft.com/office/drawing/2014/main" id="{CAD41FE7-1451-42BB-A890-C057382DC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6C2AD3D-FCEB-4844-B1B2-46FBBCEB9F7D}"/>
              </a:ext>
            </a:extLst>
          </p:cNvPr>
          <p:cNvSpPr/>
          <p:nvPr/>
        </p:nvSpPr>
        <p:spPr>
          <a:xfrm>
            <a:off x="3769257" y="54108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584EAED-711B-48CA-B679-C545A175CB30}"/>
              </a:ext>
            </a:extLst>
          </p:cNvPr>
          <p:cNvSpPr txBox="1"/>
          <p:nvPr/>
        </p:nvSpPr>
        <p:spPr>
          <a:xfrm>
            <a:off x="3883739" y="54102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470CB3C-82E5-4BD1-9AD1-7AC2598419A9}"/>
              </a:ext>
            </a:extLst>
          </p:cNvPr>
          <p:cNvSpPr txBox="1"/>
          <p:nvPr/>
        </p:nvSpPr>
        <p:spPr>
          <a:xfrm>
            <a:off x="1035266" y="997833"/>
            <a:ext cx="10121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ist die innere Beanspruchung des Balkens in Folge reiner Verdrehung.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6F7589B-5938-4148-A417-12B4140F1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E9D1EE2-7350-4852-AF6F-F0E2A6A6F0F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615C799-ADEC-417B-8084-474246D3F82D}"/>
              </a:ext>
            </a:extLst>
          </p:cNvPr>
          <p:cNvSpPr txBox="1"/>
          <p:nvPr/>
        </p:nvSpPr>
        <p:spPr>
          <a:xfrm>
            <a:off x="1" y="796303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Torsionsspannung?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639CF562-F9A9-437A-969E-CCF5E1144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559393D-5CC9-42AC-A5AB-CD4D5884D964}"/>
              </a:ext>
            </a:extLst>
          </p:cNvPr>
          <p:cNvSpPr/>
          <p:nvPr/>
        </p:nvSpPr>
        <p:spPr>
          <a:xfrm>
            <a:off x="3769257" y="561713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5943417-8942-4B78-A558-5F07B93D549C}"/>
              </a:ext>
            </a:extLst>
          </p:cNvPr>
          <p:cNvSpPr txBox="1"/>
          <p:nvPr/>
        </p:nvSpPr>
        <p:spPr>
          <a:xfrm>
            <a:off x="3883739" y="561656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D4FE51-473E-4D0A-B75A-1D494B12DE3D}"/>
              </a:ext>
            </a:extLst>
          </p:cNvPr>
          <p:cNvSpPr txBox="1"/>
          <p:nvPr/>
        </p:nvSpPr>
        <p:spPr>
          <a:xfrm>
            <a:off x="0" y="1322794"/>
            <a:ext cx="12323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handelt sich hierbei um das Produkt aus Elastizitätsmodul und Flächenträgheitsmoment.</a:t>
            </a:r>
            <a:endParaRPr lang="de-AT" sz="6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257F70D-32FC-4F29-8AC1-13552B3F5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71A07809-5453-4F39-B330-46E765001420}"/>
              </a:ext>
            </a:extLst>
          </p:cNvPr>
          <p:cNvSpPr txBox="1"/>
          <p:nvPr/>
        </p:nvSpPr>
        <p:spPr>
          <a:xfrm>
            <a:off x="363318" y="3866205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D2B2345-0D56-4847-BF33-ED2984EF24B3}"/>
              </a:ext>
            </a:extLst>
          </p:cNvPr>
          <p:cNvSpPr txBox="1"/>
          <p:nvPr/>
        </p:nvSpPr>
        <p:spPr>
          <a:xfrm>
            <a:off x="2353293" y="536348"/>
            <a:ext cx="7485413" cy="5149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sz="72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</a:t>
            </a:r>
            <a:r>
              <a:rPr lang="en-US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: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Biegesteifigkeit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C680AA7-1EA1-43CE-9811-19799FAED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3E03CA8-1E3C-4879-9A6E-610E1C2B69CD}"/>
              </a:ext>
            </a:extLst>
          </p:cNvPr>
          <p:cNvSpPr/>
          <p:nvPr/>
        </p:nvSpPr>
        <p:spPr>
          <a:xfrm>
            <a:off x="3769257" y="529110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5F3CA23-43E4-4C10-96B0-06EC28833248}"/>
              </a:ext>
            </a:extLst>
          </p:cNvPr>
          <p:cNvSpPr txBox="1"/>
          <p:nvPr/>
        </p:nvSpPr>
        <p:spPr>
          <a:xfrm>
            <a:off x="3883739" y="52905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182288-7B1F-4D3C-9B78-21AA57CB4F08}"/>
              </a:ext>
            </a:extLst>
          </p:cNvPr>
          <p:cNvSpPr txBox="1"/>
          <p:nvPr/>
        </p:nvSpPr>
        <p:spPr>
          <a:xfrm>
            <a:off x="497605" y="1174604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Beschreibt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den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Zusammenhang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zwischen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Spannungen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Verzerrungen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780668E6-ACFB-4384-9776-6B42EB339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5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EDA3BF45-7704-49E6-9C24-042A1A769C7D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60BC59C-B81E-4FA3-B923-A1817C169E07}"/>
              </a:ext>
            </a:extLst>
          </p:cNvPr>
          <p:cNvSpPr txBox="1"/>
          <p:nvPr/>
        </p:nvSpPr>
        <p:spPr>
          <a:xfrm>
            <a:off x="1" y="796303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das Materialgesetz/Elastizitätsgesetz?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850BE94-B079-4BB6-B143-A66238B7D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5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42B8C34-3466-4AE8-9ED6-426CB860275B}"/>
              </a:ext>
            </a:extLst>
          </p:cNvPr>
          <p:cNvSpPr/>
          <p:nvPr/>
        </p:nvSpPr>
        <p:spPr>
          <a:xfrm>
            <a:off x="3776143" y="59989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hlinkClick r:id="rId4" action="ppaction://hlinksldjump"/>
            <a:extLst>
              <a:ext uri="{FF2B5EF4-FFF2-40B4-BE49-F238E27FC236}">
                <a16:creationId xmlns:a16="http://schemas.microsoft.com/office/drawing/2014/main" id="{738FDA55-98CB-4573-BB69-1EF8C19C3E68}"/>
              </a:ext>
            </a:extLst>
          </p:cNvPr>
          <p:cNvSpPr txBox="1"/>
          <p:nvPr/>
        </p:nvSpPr>
        <p:spPr>
          <a:xfrm>
            <a:off x="3890625" y="599836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E2BB1E1-2E91-4E02-B0B1-685168B598BA}"/>
              </a:ext>
            </a:extLst>
          </p:cNvPr>
          <p:cNvSpPr txBox="1"/>
          <p:nvPr/>
        </p:nvSpPr>
        <p:spPr>
          <a:xfrm>
            <a:off x="1331549" y="2109343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gängigste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Gusseisen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Einsatz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Maschinenbetten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en-GB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7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5D9AF67-06D3-40FA-A805-4CB3210B9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7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umn1- 200$- text">
            <a:extLst>
              <a:ext uri="{FF2B5EF4-FFF2-40B4-BE49-F238E27FC236}">
                <a16:creationId xmlns:a16="http://schemas.microsoft.com/office/drawing/2014/main" id="{D90B93D2-B369-4521-99CD-F87ECF062B84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3751D731-30C6-48BB-A780-3CF3C39888F4}"/>
              </a:ext>
            </a:extLst>
          </p:cNvPr>
          <p:cNvSpPr txBox="1"/>
          <p:nvPr/>
        </p:nvSpPr>
        <p:spPr>
          <a:xfrm>
            <a:off x="1" y="796303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GJS?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A72221C4-868C-4CD6-B833-87C9179E7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8040693"/>
                  </p:ext>
                </p:extLst>
              </p:nvPr>
            </p:nvGraphicFramePr>
            <p:xfrm>
              <a:off x="-16226" y="-8682"/>
              <a:ext cx="2056151" cy="1156585"/>
            </p:xfrm>
            <a:graphic>
              <a:graphicData uri="http://schemas.microsoft.com/office/powerpoint/2016/slidezoom">
                <pslz:sldZm>
                  <pslz:sldZmObj sldId="258" cId="2952102187">
                    <pslz:zmPr id="{DC64EFF9-7B7F-4BDF-8B0A-3D9D61627E7F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56151" cy="11565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226" y="-8682"/>
                <a:ext cx="2056151" cy="1156585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 descr="Ein Bild, das Zug enthält.&#10;&#10;Automatisch generierte Beschreibung">
            <a:extLst>
              <a:ext uri="{FF2B5EF4-FFF2-40B4-BE49-F238E27FC236}">
                <a16:creationId xmlns:a16="http://schemas.microsoft.com/office/drawing/2014/main" id="{14499E29-40FF-471D-B598-251D4049C7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60BCDE4-0334-4AE6-9B08-05E31661FDE8}"/>
              </a:ext>
            </a:extLst>
          </p:cNvPr>
          <p:cNvSpPr/>
          <p:nvPr/>
        </p:nvSpPr>
        <p:spPr>
          <a:xfrm>
            <a:off x="2057517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D74AE7D-F23F-4846-B995-DBA1D3C971F8}"/>
              </a:ext>
            </a:extLst>
          </p:cNvPr>
          <p:cNvSpPr/>
          <p:nvPr/>
        </p:nvSpPr>
        <p:spPr>
          <a:xfrm>
            <a:off x="4097899" y="0"/>
            <a:ext cx="196474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FB86A2-9713-4419-A2A5-ABC0303E3610}"/>
              </a:ext>
            </a:extLst>
          </p:cNvPr>
          <p:cNvSpPr/>
          <p:nvPr/>
        </p:nvSpPr>
        <p:spPr>
          <a:xfrm>
            <a:off x="6129362" y="0"/>
            <a:ext cx="198085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E511C3C-96EE-4C33-8535-2B575D453048}"/>
              </a:ext>
            </a:extLst>
          </p:cNvPr>
          <p:cNvSpPr/>
          <p:nvPr/>
        </p:nvSpPr>
        <p:spPr>
          <a:xfrm>
            <a:off x="8201273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DC029E7-3BB8-4BAC-BE70-ABCF8B7E504E}"/>
              </a:ext>
            </a:extLst>
          </p:cNvPr>
          <p:cNvSpPr/>
          <p:nvPr/>
        </p:nvSpPr>
        <p:spPr>
          <a:xfrm>
            <a:off x="10234456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D7457F6-987F-4346-8DA2-F371766C4E02}"/>
              </a:ext>
            </a:extLst>
          </p:cNvPr>
          <p:cNvSpPr/>
          <p:nvPr/>
        </p:nvSpPr>
        <p:spPr>
          <a:xfrm>
            <a:off x="0" y="1163534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DA6E805-4C65-4C4A-A8DB-B2349E537937}"/>
              </a:ext>
            </a:extLst>
          </p:cNvPr>
          <p:cNvSpPr/>
          <p:nvPr/>
        </p:nvSpPr>
        <p:spPr>
          <a:xfrm>
            <a:off x="2057516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DE25202-CC88-42DC-ABAD-1D2E9C2D13FF}"/>
              </a:ext>
            </a:extLst>
          </p:cNvPr>
          <p:cNvSpPr/>
          <p:nvPr/>
        </p:nvSpPr>
        <p:spPr>
          <a:xfrm>
            <a:off x="4090699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CE6AEC5-6CD8-4135-80CC-8BD87FCE1412}"/>
              </a:ext>
            </a:extLst>
          </p:cNvPr>
          <p:cNvSpPr/>
          <p:nvPr/>
        </p:nvSpPr>
        <p:spPr>
          <a:xfrm>
            <a:off x="6138274" y="1163534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97AAF82-BB73-4E54-89F4-A4226D0ACC93}"/>
              </a:ext>
            </a:extLst>
          </p:cNvPr>
          <p:cNvSpPr/>
          <p:nvPr/>
        </p:nvSpPr>
        <p:spPr>
          <a:xfrm>
            <a:off x="8201272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D696F6C-022A-4C51-9D59-42ABDBE793DF}"/>
              </a:ext>
            </a:extLst>
          </p:cNvPr>
          <p:cNvSpPr/>
          <p:nvPr/>
        </p:nvSpPr>
        <p:spPr>
          <a:xfrm>
            <a:off x="10234455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201D4CB-A33E-4F00-85CC-AFEF94E3F40E}"/>
              </a:ext>
            </a:extLst>
          </p:cNvPr>
          <p:cNvSpPr/>
          <p:nvPr/>
        </p:nvSpPr>
        <p:spPr>
          <a:xfrm>
            <a:off x="0" y="232782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072B108-901D-475B-9FC6-3ABAE8E5460B}"/>
              </a:ext>
            </a:extLst>
          </p:cNvPr>
          <p:cNvSpPr/>
          <p:nvPr/>
        </p:nvSpPr>
        <p:spPr>
          <a:xfrm>
            <a:off x="2057517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62407C4-B4D2-4889-A3F7-9F084304E33D}"/>
              </a:ext>
            </a:extLst>
          </p:cNvPr>
          <p:cNvSpPr/>
          <p:nvPr/>
        </p:nvSpPr>
        <p:spPr>
          <a:xfrm>
            <a:off x="4090700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7577C4E-2BD6-4E72-BBA0-7F394B71D26B}"/>
              </a:ext>
            </a:extLst>
          </p:cNvPr>
          <p:cNvSpPr/>
          <p:nvPr/>
        </p:nvSpPr>
        <p:spPr>
          <a:xfrm>
            <a:off x="6133822" y="2327827"/>
            <a:ext cx="198633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E138776-D166-44B7-A8EC-141D665F1C34}"/>
              </a:ext>
            </a:extLst>
          </p:cNvPr>
          <p:cNvSpPr/>
          <p:nvPr/>
        </p:nvSpPr>
        <p:spPr>
          <a:xfrm>
            <a:off x="8201273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3104DDB-6F1A-405F-930E-42157D27BF0B}"/>
              </a:ext>
            </a:extLst>
          </p:cNvPr>
          <p:cNvSpPr/>
          <p:nvPr/>
        </p:nvSpPr>
        <p:spPr>
          <a:xfrm>
            <a:off x="10234456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337D035-9CB9-45CE-AD04-C6ECA06784CE}"/>
              </a:ext>
            </a:extLst>
          </p:cNvPr>
          <p:cNvSpPr/>
          <p:nvPr/>
        </p:nvSpPr>
        <p:spPr>
          <a:xfrm>
            <a:off x="0" y="3492881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991A8C8-0EC6-4709-AB71-DE1656B5F8FA}"/>
              </a:ext>
            </a:extLst>
          </p:cNvPr>
          <p:cNvSpPr/>
          <p:nvPr/>
        </p:nvSpPr>
        <p:spPr>
          <a:xfrm>
            <a:off x="2057516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8F7B9D2-75A9-48B2-8CA7-06D173AE5244}"/>
              </a:ext>
            </a:extLst>
          </p:cNvPr>
          <p:cNvSpPr/>
          <p:nvPr/>
        </p:nvSpPr>
        <p:spPr>
          <a:xfrm>
            <a:off x="4090699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EA3CD38-D69D-4ABB-8129-B0FFF554CA5A}"/>
              </a:ext>
            </a:extLst>
          </p:cNvPr>
          <p:cNvSpPr/>
          <p:nvPr/>
        </p:nvSpPr>
        <p:spPr>
          <a:xfrm>
            <a:off x="6138274" y="3492121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05F11C52-77C1-4B9A-A2B8-3EFF7BE768B2}"/>
              </a:ext>
            </a:extLst>
          </p:cNvPr>
          <p:cNvSpPr/>
          <p:nvPr/>
        </p:nvSpPr>
        <p:spPr>
          <a:xfrm>
            <a:off x="8201272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2A8994-E274-4F04-96AF-0B4C6E21E7CA}"/>
              </a:ext>
            </a:extLst>
          </p:cNvPr>
          <p:cNvSpPr/>
          <p:nvPr/>
        </p:nvSpPr>
        <p:spPr>
          <a:xfrm>
            <a:off x="10229999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12EC7E4-21DE-419A-868E-B44C69E31442}"/>
              </a:ext>
            </a:extLst>
          </p:cNvPr>
          <p:cNvSpPr/>
          <p:nvPr/>
        </p:nvSpPr>
        <p:spPr>
          <a:xfrm>
            <a:off x="0" y="463729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6FFA5E3-FCEC-4EAD-95C8-5581500D95A2}"/>
              </a:ext>
            </a:extLst>
          </p:cNvPr>
          <p:cNvSpPr/>
          <p:nvPr/>
        </p:nvSpPr>
        <p:spPr>
          <a:xfrm>
            <a:off x="2057517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630DAFE-51E7-4184-B120-436F55EC9652}"/>
              </a:ext>
            </a:extLst>
          </p:cNvPr>
          <p:cNvSpPr/>
          <p:nvPr/>
        </p:nvSpPr>
        <p:spPr>
          <a:xfrm>
            <a:off x="40907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ED8FFC1-6AB9-4342-9204-905C77152DF3}"/>
              </a:ext>
            </a:extLst>
          </p:cNvPr>
          <p:cNvSpPr/>
          <p:nvPr/>
        </p:nvSpPr>
        <p:spPr>
          <a:xfrm>
            <a:off x="6129362" y="4637297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E9A1039-86CF-40CA-8113-049BA7FE59F6}"/>
              </a:ext>
            </a:extLst>
          </p:cNvPr>
          <p:cNvSpPr/>
          <p:nvPr/>
        </p:nvSpPr>
        <p:spPr>
          <a:xfrm>
            <a:off x="8201273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0BF33194-2D07-4F80-BE61-B77D6AA8A343}"/>
              </a:ext>
            </a:extLst>
          </p:cNvPr>
          <p:cNvSpPr/>
          <p:nvPr/>
        </p:nvSpPr>
        <p:spPr>
          <a:xfrm>
            <a:off x="102300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9782" y="-3810889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2523" y="-2642412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2525" y="-1483060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B08652F0-74B0-4D26-BB63-3CEFD2CBA2C5}"/>
              </a:ext>
            </a:extLst>
          </p:cNvPr>
          <p:cNvSpPr/>
          <p:nvPr/>
        </p:nvSpPr>
        <p:spPr>
          <a:xfrm>
            <a:off x="4454" y="5762299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1627A74C-B4C0-42E4-AF0A-B89622643317}"/>
              </a:ext>
            </a:extLst>
          </p:cNvPr>
          <p:cNvSpPr/>
          <p:nvPr/>
        </p:nvSpPr>
        <p:spPr>
          <a:xfrm>
            <a:off x="2061971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50F1BA54-B197-4067-92D2-B79530ECA32A}"/>
              </a:ext>
            </a:extLst>
          </p:cNvPr>
          <p:cNvSpPr/>
          <p:nvPr/>
        </p:nvSpPr>
        <p:spPr>
          <a:xfrm>
            <a:off x="40951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8A68A5C-1815-47E1-91E0-65B0C93322E1}"/>
              </a:ext>
            </a:extLst>
          </p:cNvPr>
          <p:cNvSpPr/>
          <p:nvPr/>
        </p:nvSpPr>
        <p:spPr>
          <a:xfrm>
            <a:off x="6133816" y="5762299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DF5DFD1-7622-4DC6-A533-165AF0ACBC98}"/>
              </a:ext>
            </a:extLst>
          </p:cNvPr>
          <p:cNvSpPr/>
          <p:nvPr/>
        </p:nvSpPr>
        <p:spPr>
          <a:xfrm>
            <a:off x="8195788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51C15B57-DD4E-494F-8F61-2E8E01F6C897}"/>
              </a:ext>
            </a:extLst>
          </p:cNvPr>
          <p:cNvSpPr/>
          <p:nvPr/>
        </p:nvSpPr>
        <p:spPr>
          <a:xfrm>
            <a:off x="102344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F2F1D7FE-D163-487E-8AF3-DED0C90229F7}"/>
              </a:ext>
            </a:extLst>
          </p:cNvPr>
          <p:cNvSpPr/>
          <p:nvPr/>
        </p:nvSpPr>
        <p:spPr>
          <a:xfrm rot="5400000">
            <a:off x="6056979" y="-358058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EB1930D-FC3C-495A-9C5C-2B582A2C7F89}"/>
              </a:ext>
            </a:extLst>
          </p:cNvPr>
          <p:cNvSpPr txBox="1"/>
          <p:nvPr/>
        </p:nvSpPr>
        <p:spPr>
          <a:xfrm>
            <a:off x="47876" y="132164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042918FF-6B72-4084-86A1-D0201CD077D2}"/>
              </a:ext>
            </a:extLst>
          </p:cNvPr>
          <p:cNvSpPr txBox="1"/>
          <p:nvPr/>
        </p:nvSpPr>
        <p:spPr>
          <a:xfrm>
            <a:off x="2061280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$ 200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D11630EF-4868-4E95-BAF4-7DCAEB8791B3}"/>
              </a:ext>
            </a:extLst>
          </p:cNvPr>
          <p:cNvSpPr txBox="1"/>
          <p:nvPr/>
        </p:nvSpPr>
        <p:spPr>
          <a:xfrm>
            <a:off x="4111147" y="133027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DB2940A-B22E-476C-9B08-903DCA48CD05}"/>
              </a:ext>
            </a:extLst>
          </p:cNvPr>
          <p:cNvSpPr txBox="1"/>
          <p:nvPr/>
        </p:nvSpPr>
        <p:spPr>
          <a:xfrm>
            <a:off x="6119651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EB77F131-46D5-46A1-A353-3D105DF7636E}"/>
              </a:ext>
            </a:extLst>
          </p:cNvPr>
          <p:cNvSpPr txBox="1"/>
          <p:nvPr/>
        </p:nvSpPr>
        <p:spPr>
          <a:xfrm>
            <a:off x="8159453" y="1326205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0DF3C22-092A-4FE1-95A6-B4FC3415A023}"/>
              </a:ext>
            </a:extLst>
          </p:cNvPr>
          <p:cNvSpPr txBox="1"/>
          <p:nvPr/>
        </p:nvSpPr>
        <p:spPr>
          <a:xfrm>
            <a:off x="10242010" y="135868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A709F50-BF9D-480E-8821-4D7F06FCCE89}"/>
              </a:ext>
            </a:extLst>
          </p:cNvPr>
          <p:cNvSpPr txBox="1"/>
          <p:nvPr/>
        </p:nvSpPr>
        <p:spPr>
          <a:xfrm>
            <a:off x="34628" y="248780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E936077F-41FD-4406-B184-24C29E77078A}"/>
              </a:ext>
            </a:extLst>
          </p:cNvPr>
          <p:cNvSpPr txBox="1"/>
          <p:nvPr/>
        </p:nvSpPr>
        <p:spPr>
          <a:xfrm>
            <a:off x="2048032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$ 400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B45215BE-EB1D-472C-B964-CE0986622E14}"/>
              </a:ext>
            </a:extLst>
          </p:cNvPr>
          <p:cNvSpPr txBox="1"/>
          <p:nvPr/>
        </p:nvSpPr>
        <p:spPr>
          <a:xfrm>
            <a:off x="4097899" y="249643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1AC3C94-CD52-419C-A2B3-E43175C03CD1}"/>
              </a:ext>
            </a:extLst>
          </p:cNvPr>
          <p:cNvSpPr txBox="1"/>
          <p:nvPr/>
        </p:nvSpPr>
        <p:spPr>
          <a:xfrm>
            <a:off x="6106403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6891F4F-333B-4300-A14F-606B447525FF}"/>
              </a:ext>
            </a:extLst>
          </p:cNvPr>
          <p:cNvSpPr txBox="1"/>
          <p:nvPr/>
        </p:nvSpPr>
        <p:spPr>
          <a:xfrm>
            <a:off x="8146205" y="249236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F1A149D-13B0-42AA-8169-5A664D4FE520}"/>
              </a:ext>
            </a:extLst>
          </p:cNvPr>
          <p:cNvSpPr txBox="1"/>
          <p:nvPr/>
        </p:nvSpPr>
        <p:spPr>
          <a:xfrm>
            <a:off x="10228762" y="252485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DA4858F7-A9A9-426B-AD2A-C67576C82253}"/>
              </a:ext>
            </a:extLst>
          </p:cNvPr>
          <p:cNvSpPr txBox="1"/>
          <p:nvPr/>
        </p:nvSpPr>
        <p:spPr>
          <a:xfrm>
            <a:off x="18514" y="363890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3737AA29-435F-4816-8BD0-D5358527D5BD}"/>
              </a:ext>
            </a:extLst>
          </p:cNvPr>
          <p:cNvSpPr txBox="1"/>
          <p:nvPr/>
        </p:nvSpPr>
        <p:spPr>
          <a:xfrm>
            <a:off x="2031918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B6FA09D-5CFF-4D35-BBCF-F093E1AB7C80}"/>
              </a:ext>
            </a:extLst>
          </p:cNvPr>
          <p:cNvSpPr txBox="1"/>
          <p:nvPr/>
        </p:nvSpPr>
        <p:spPr>
          <a:xfrm>
            <a:off x="4081785" y="364753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6AB340C7-AD23-41EC-A385-7034BB08F180}"/>
              </a:ext>
            </a:extLst>
          </p:cNvPr>
          <p:cNvSpPr txBox="1"/>
          <p:nvPr/>
        </p:nvSpPr>
        <p:spPr>
          <a:xfrm>
            <a:off x="6090289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85A1CFC5-5604-445D-B56C-CEA64C6F9A51}"/>
              </a:ext>
            </a:extLst>
          </p:cNvPr>
          <p:cNvSpPr txBox="1"/>
          <p:nvPr/>
        </p:nvSpPr>
        <p:spPr>
          <a:xfrm>
            <a:off x="8130091" y="3643470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93AEE4D0-52EA-4B37-90CD-6ACFAF729E1D}"/>
              </a:ext>
            </a:extLst>
          </p:cNvPr>
          <p:cNvSpPr txBox="1"/>
          <p:nvPr/>
        </p:nvSpPr>
        <p:spPr>
          <a:xfrm>
            <a:off x="10212648" y="367595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0CF7166-783C-45BA-ADBF-E830285BA7E2}"/>
              </a:ext>
            </a:extLst>
          </p:cNvPr>
          <p:cNvSpPr txBox="1"/>
          <p:nvPr/>
        </p:nvSpPr>
        <p:spPr>
          <a:xfrm>
            <a:off x="5266" y="480507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F4D1B66B-0956-4F22-9B65-17DC4B8E9BC1}"/>
              </a:ext>
            </a:extLst>
          </p:cNvPr>
          <p:cNvSpPr txBox="1"/>
          <p:nvPr/>
        </p:nvSpPr>
        <p:spPr>
          <a:xfrm>
            <a:off x="2018670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92F22BA-FAE2-4059-A394-435B48FB3BF6}"/>
              </a:ext>
            </a:extLst>
          </p:cNvPr>
          <p:cNvSpPr txBox="1"/>
          <p:nvPr/>
        </p:nvSpPr>
        <p:spPr>
          <a:xfrm>
            <a:off x="4068537" y="481370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A111016-6C6A-416D-9064-7893EB56630D}"/>
              </a:ext>
            </a:extLst>
          </p:cNvPr>
          <p:cNvSpPr txBox="1"/>
          <p:nvPr/>
        </p:nvSpPr>
        <p:spPr>
          <a:xfrm>
            <a:off x="6077041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39C797C-72B5-471E-8458-B6FB5C706530}"/>
              </a:ext>
            </a:extLst>
          </p:cNvPr>
          <p:cNvSpPr txBox="1"/>
          <p:nvPr/>
        </p:nvSpPr>
        <p:spPr>
          <a:xfrm>
            <a:off x="8116843" y="480963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2C3FDA24-4273-4AEE-931A-93FFA7DEE3E7}"/>
              </a:ext>
            </a:extLst>
          </p:cNvPr>
          <p:cNvSpPr txBox="1"/>
          <p:nvPr/>
        </p:nvSpPr>
        <p:spPr>
          <a:xfrm>
            <a:off x="10199400" y="484211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219B8F38-E057-4304-B23A-7CFD81C977D1}"/>
              </a:ext>
            </a:extLst>
          </p:cNvPr>
          <p:cNvSpPr txBox="1"/>
          <p:nvPr/>
        </p:nvSpPr>
        <p:spPr>
          <a:xfrm>
            <a:off x="-60711" y="59263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D9731BDD-A974-4157-B973-52756D63B9BE}"/>
              </a:ext>
            </a:extLst>
          </p:cNvPr>
          <p:cNvSpPr txBox="1"/>
          <p:nvPr/>
        </p:nvSpPr>
        <p:spPr>
          <a:xfrm>
            <a:off x="1957960" y="593776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1160B15-C810-4FD4-AB16-A4D7BC68508C}"/>
              </a:ext>
            </a:extLst>
          </p:cNvPr>
          <p:cNvSpPr txBox="1"/>
          <p:nvPr/>
        </p:nvSpPr>
        <p:spPr>
          <a:xfrm>
            <a:off x="4010618" y="59492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A8DEE7B8-48E9-43CD-9A89-500BAB553D45}"/>
              </a:ext>
            </a:extLst>
          </p:cNvPr>
          <p:cNvSpPr txBox="1"/>
          <p:nvPr/>
        </p:nvSpPr>
        <p:spPr>
          <a:xfrm>
            <a:off x="6071941" y="59468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B936E7EF-ED1A-43A7-8193-EAB11539D68E}"/>
              </a:ext>
            </a:extLst>
          </p:cNvPr>
          <p:cNvSpPr txBox="1"/>
          <p:nvPr/>
        </p:nvSpPr>
        <p:spPr>
          <a:xfrm>
            <a:off x="8090612" y="595834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94105F29-B857-442B-805A-D56983A0B796}"/>
              </a:ext>
            </a:extLst>
          </p:cNvPr>
          <p:cNvSpPr txBox="1"/>
          <p:nvPr/>
        </p:nvSpPr>
        <p:spPr>
          <a:xfrm>
            <a:off x="10143270" y="59697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179" name="Grafik 178" descr="Ein Bild, das Zug enthält.&#10;&#10;Automatisch generierte Beschreibung">
            <a:extLst>
              <a:ext uri="{FF2B5EF4-FFF2-40B4-BE49-F238E27FC236}">
                <a16:creationId xmlns:a16="http://schemas.microsoft.com/office/drawing/2014/main" id="{DA095BA9-3067-4C94-9B0C-0996A3F4BD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4258" y="-10726"/>
            <a:ext cx="1977481" cy="1112127"/>
          </a:xfrm>
          <a:prstGeom prst="rect">
            <a:avLst/>
          </a:prstGeom>
        </p:spPr>
      </p:pic>
      <p:pic>
        <p:nvPicPr>
          <p:cNvPr id="185" name="Grafik 184" descr="Ein Bild, das Zug enthält.&#10;&#10;Automatisch generierte Beschreibung">
            <a:extLst>
              <a:ext uri="{FF2B5EF4-FFF2-40B4-BE49-F238E27FC236}">
                <a16:creationId xmlns:a16="http://schemas.microsoft.com/office/drawing/2014/main" id="{C7E975A6-5CF2-4E70-A91E-8B1C59494D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6560" y="-9545"/>
            <a:ext cx="1977481" cy="1112127"/>
          </a:xfrm>
          <a:prstGeom prst="rect">
            <a:avLst/>
          </a:prstGeom>
        </p:spPr>
      </p:pic>
      <p:pic>
        <p:nvPicPr>
          <p:cNvPr id="187" name="Grafik 186" descr="Ein Bild, das Zug enthält.&#10;&#10;Automatisch generierte Beschreibung">
            <a:extLst>
              <a:ext uri="{FF2B5EF4-FFF2-40B4-BE49-F238E27FC236}">
                <a16:creationId xmlns:a16="http://schemas.microsoft.com/office/drawing/2014/main" id="{0502FD84-BD9E-4E39-9486-E4951976CD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09" y="5755"/>
            <a:ext cx="2007823" cy="1129191"/>
          </a:xfrm>
          <a:prstGeom prst="rect">
            <a:avLst/>
          </a:prstGeom>
        </p:spPr>
      </p:pic>
      <p:pic>
        <p:nvPicPr>
          <p:cNvPr id="189" name="Grafik 188" descr="Ein Bild, das Zug enthält.&#10;&#10;Automatisch generierte Beschreibung">
            <a:extLst>
              <a:ext uri="{FF2B5EF4-FFF2-40B4-BE49-F238E27FC236}">
                <a16:creationId xmlns:a16="http://schemas.microsoft.com/office/drawing/2014/main" id="{DB34962F-10EA-426A-9B86-04CE23AC9F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0960" y="-10727"/>
            <a:ext cx="1977481" cy="1112127"/>
          </a:xfrm>
          <a:prstGeom prst="rect">
            <a:avLst/>
          </a:prstGeom>
        </p:spPr>
      </p:pic>
      <p:pic>
        <p:nvPicPr>
          <p:cNvPr id="191" name="Grafik 190" descr="Ein Bild, das Zug enthält.&#10;&#10;Automatisch generierte Beschreibung">
            <a:extLst>
              <a:ext uri="{FF2B5EF4-FFF2-40B4-BE49-F238E27FC236}">
                <a16:creationId xmlns:a16="http://schemas.microsoft.com/office/drawing/2014/main" id="{71F03C8A-9D6C-4863-B223-B45054839E5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3483" y="-5206"/>
            <a:ext cx="1955775" cy="109992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8419760"/>
                  </p:ext>
                </p:extLst>
              </p:nvPr>
            </p:nvGraphicFramePr>
            <p:xfrm>
              <a:off x="-9039" y="-1478"/>
              <a:ext cx="2020308" cy="1136424"/>
            </p:xfrm>
            <a:graphic>
              <a:graphicData uri="http://schemas.microsoft.com/office/powerpoint/2016/slidezoom">
                <pslz:sldZm>
                  <pslz:sldZmObj sldId="335" cId="3510115186">
                    <pslz:zmPr id="{7F4EBF7B-EA3F-4120-9557-BEAB04119442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0308" cy="11364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Folien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9039" y="-1478"/>
                <a:ext cx="2020308" cy="11364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58" y="-4965243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Rechteck 65">
            <a:extLst>
              <a:ext uri="{FF2B5EF4-FFF2-40B4-BE49-F238E27FC236}">
                <a16:creationId xmlns:a16="http://schemas.microsoft.com/office/drawing/2014/main" id="{5690AA1E-5601-46CB-AE0A-C36C25E9C139}"/>
              </a:ext>
            </a:extLst>
          </p:cNvPr>
          <p:cNvSpPr/>
          <p:nvPr/>
        </p:nvSpPr>
        <p:spPr>
          <a:xfrm>
            <a:off x="-14634" y="7839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65">
            <a:extLst>
              <a:ext uri="{FF2B5EF4-FFF2-40B4-BE49-F238E27FC236}">
                <a16:creationId xmlns:a16="http://schemas.microsoft.com/office/drawing/2014/main" id="{BC8DFBEF-36D7-4AF6-A373-937673A99FB9}"/>
              </a:ext>
            </a:extLst>
          </p:cNvPr>
          <p:cNvSpPr/>
          <p:nvPr/>
        </p:nvSpPr>
        <p:spPr>
          <a:xfrm>
            <a:off x="12151440" y="5755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77">
            <a:extLst>
              <a:ext uri="{FF2B5EF4-FFF2-40B4-BE49-F238E27FC236}">
                <a16:creationId xmlns:a16="http://schemas.microsoft.com/office/drawing/2014/main" id="{BF3F8A8A-3980-4E3D-B4C8-EE684E24C81F}"/>
              </a:ext>
            </a:extLst>
          </p:cNvPr>
          <p:cNvSpPr/>
          <p:nvPr/>
        </p:nvSpPr>
        <p:spPr>
          <a:xfrm rot="5400000">
            <a:off x="6069378" y="705494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52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  <p:sndAc>
          <p:stSnd>
            <p:snd r:embed="rId2" name="Jeopardy fill board.wav"/>
          </p:stSnd>
        </p:sndAc>
      </p:transition>
    </mc:Choice>
    <mc:Fallback xmlns="">
      <p:transition spd="med" advClick="0" advTm="4500">
        <p:fade/>
        <p:sndAc>
          <p:stSnd>
            <p:snd r:embed="rId12" name="Jeopardy fill boar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94" grpId="0" animBg="1"/>
      <p:bldP spid="96" grpId="0" animBg="1"/>
      <p:bldP spid="98" grpId="0" animBg="1"/>
      <p:bldP spid="100" grpId="0" animBg="1"/>
      <p:bldP spid="102" grpId="0" animBg="1"/>
      <p:bldP spid="104" grpId="0" animBg="1"/>
      <p:bldP spid="107" grpId="0"/>
      <p:bldP spid="109" grpId="0"/>
      <p:bldP spid="111" grpId="0"/>
      <p:bldP spid="113" grpId="0"/>
      <p:bldP spid="115" grpId="0"/>
      <p:bldP spid="117" grpId="0"/>
      <p:bldP spid="119" grpId="0"/>
      <p:bldP spid="121" grpId="0"/>
      <p:bldP spid="123" grpId="0"/>
      <p:bldP spid="125" grpId="0"/>
      <p:bldP spid="127" grpId="0"/>
      <p:bldP spid="129" grpId="0"/>
      <p:bldP spid="131" grpId="0"/>
      <p:bldP spid="133" grpId="0"/>
      <p:bldP spid="135" grpId="0"/>
      <p:bldP spid="137" grpId="0"/>
      <p:bldP spid="139" grpId="0"/>
      <p:bldP spid="141" grpId="0"/>
      <p:bldP spid="143" grpId="0"/>
      <p:bldP spid="145" grpId="0"/>
      <p:bldP spid="147" grpId="0"/>
      <p:bldP spid="149" grpId="0"/>
      <p:bldP spid="151" grpId="0"/>
      <p:bldP spid="153" grpId="0"/>
      <p:bldP spid="155" grpId="0"/>
      <p:bldP spid="167" grpId="0"/>
      <p:bldP spid="169" grpId="0"/>
      <p:bldP spid="171" grpId="0"/>
      <p:bldP spid="173" grpId="0"/>
      <p:bldP spid="17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E0C271-6049-4F45-85D9-5CD3B52BE30E}"/>
              </a:ext>
            </a:extLst>
          </p:cNvPr>
          <p:cNvSpPr/>
          <p:nvPr/>
        </p:nvSpPr>
        <p:spPr>
          <a:xfrm>
            <a:off x="3769257" y="53092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D0E1B69-8D4E-4B1F-BD5D-026DEE6CA688}"/>
              </a:ext>
            </a:extLst>
          </p:cNvPr>
          <p:cNvSpPr txBox="1"/>
          <p:nvPr/>
        </p:nvSpPr>
        <p:spPr>
          <a:xfrm>
            <a:off x="3883739" y="53086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3B4FF3-57E9-41C2-9CBE-610E3A13B908}"/>
              </a:ext>
            </a:extLst>
          </p:cNvPr>
          <p:cNvSpPr txBox="1"/>
          <p:nvPr/>
        </p:nvSpPr>
        <p:spPr>
          <a:xfrm>
            <a:off x="436790" y="467723"/>
            <a:ext cx="11196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Bezeichnung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erhalten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alle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Stähle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denen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keinem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Element (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außer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Fe)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mehr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als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5%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vorliegen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B3B3C8C5-DC26-4044-A74C-C76B0D140D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7EB3405-BED6-4F44-855F-C92BB5FE471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B7BB6C98-E200-4D14-8741-1C7D34577A65}"/>
              </a:ext>
            </a:extLst>
          </p:cNvPr>
          <p:cNvSpPr txBox="1"/>
          <p:nvPr/>
        </p:nvSpPr>
        <p:spPr>
          <a:xfrm>
            <a:off x="0" y="1213008"/>
            <a:ext cx="12192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niedrig legierter Stahl?</a:t>
            </a: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DAEA4780-7D79-4BB4-8BE0-CDD788CDC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E5CBDA4-8484-4819-9641-38FCE54E6F01}"/>
              </a:ext>
            </a:extLst>
          </p:cNvPr>
          <p:cNvSpPr/>
          <p:nvPr/>
        </p:nvSpPr>
        <p:spPr>
          <a:xfrm>
            <a:off x="3769260" y="5630718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427A9DB-886E-42CF-8EF4-E5E74DDD736B}"/>
              </a:ext>
            </a:extLst>
          </p:cNvPr>
          <p:cNvSpPr txBox="1"/>
          <p:nvPr/>
        </p:nvSpPr>
        <p:spPr>
          <a:xfrm>
            <a:off x="3883742" y="5630149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3DCA074-A082-4099-BAC1-CA819BA5905F}"/>
              </a:ext>
            </a:extLst>
          </p:cNvPr>
          <p:cNvSpPr txBox="1"/>
          <p:nvPr/>
        </p:nvSpPr>
        <p:spPr>
          <a:xfrm>
            <a:off x="497605" y="855728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Dieses Element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spielt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Kernrolle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der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Härtbarkeit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Aluminium.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9FBE9A2-06D1-4981-8834-BEF60A32F4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A97CE54-38B5-47AC-A0B9-979C930E1E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2" name="Textfeld 11">
            <a:hlinkClick r:id="rId4" action="ppaction://hlinksldjump"/>
            <a:extLst>
              <a:ext uri="{FF2B5EF4-FFF2-40B4-BE49-F238E27FC236}">
                <a16:creationId xmlns:a16="http://schemas.microsoft.com/office/drawing/2014/main" id="{DC125AC1-D46C-4D50-AA29-D0DE5422EFA5}"/>
              </a:ext>
            </a:extLst>
          </p:cNvPr>
          <p:cNvSpPr txBox="1"/>
          <p:nvPr/>
        </p:nvSpPr>
        <p:spPr>
          <a:xfrm>
            <a:off x="1" y="928383"/>
            <a:ext cx="12192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Was macht Kupfer in Aluminiumlegierungen?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F968428A-6BB9-4672-B410-CD3F3B384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4A07F70-AF57-4003-A624-4C18BA31D360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620A0F2-23CF-4703-B375-4D07EF8E83D0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5B5EAF-5621-42F8-BED3-693F9D97AE29}"/>
              </a:ext>
            </a:extLst>
          </p:cNvPr>
          <p:cNvSpPr txBox="1"/>
          <p:nvPr/>
        </p:nvSpPr>
        <p:spPr>
          <a:xfrm>
            <a:off x="1244597" y="1035977"/>
            <a:ext cx="970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Ab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dieser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Temperatur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wird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ferromagnetischer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Stahl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unmagnetisch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  <a:endParaRPr lang="de-AT" dirty="0"/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7D70EDA-5647-496D-86AE-CE2F4A4B5D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7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C57F0D2-DA08-4621-B610-6D5EC70DEF1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68E4539-55B1-43E1-9381-C7BD5BF7A8B1}"/>
              </a:ext>
            </a:extLst>
          </p:cNvPr>
          <p:cNvSpPr txBox="1"/>
          <p:nvPr/>
        </p:nvSpPr>
        <p:spPr>
          <a:xfrm>
            <a:off x="1" y="827081"/>
            <a:ext cx="12192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Was ist die </a:t>
            </a:r>
            <a:r>
              <a:rPr lang="de-AT" sz="7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Austenisierungstemperatur</a:t>
            </a:r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 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D75D993F-6261-4271-9E3D-9269ABD4C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B7C6B9-15B6-4B75-84BA-21602947AC37}"/>
              </a:ext>
            </a:extLst>
          </p:cNvPr>
          <p:cNvSpPr/>
          <p:nvPr/>
        </p:nvSpPr>
        <p:spPr>
          <a:xfrm>
            <a:off x="3769257" y="52785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8C2DC9DD-9DBB-4221-8AF0-57200923CDA8}"/>
              </a:ext>
            </a:extLst>
          </p:cNvPr>
          <p:cNvSpPr txBox="1"/>
          <p:nvPr/>
        </p:nvSpPr>
        <p:spPr>
          <a:xfrm>
            <a:off x="3883739" y="526631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29092D-8420-4214-B0DC-7A3A016D9BDC}"/>
              </a:ext>
            </a:extLst>
          </p:cNvPr>
          <p:cNvSpPr txBox="1"/>
          <p:nvPr/>
        </p:nvSpPr>
        <p:spPr>
          <a:xfrm>
            <a:off x="497605" y="1382831"/>
            <a:ext cx="11196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Nur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diesem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Härteprüfverfahren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wird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Größe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gemessen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mit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ihr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direkt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Härtewert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berechnet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DC4D2546-29F3-4208-8F21-39A85B4DE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57B6FF5-21D1-449C-8E97-D8C0A153D089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F6B79E97-5690-4492-91EE-D47F1AC3BCDD}"/>
              </a:ext>
            </a:extLst>
          </p:cNvPr>
          <p:cNvSpPr txBox="1"/>
          <p:nvPr/>
        </p:nvSpPr>
        <p:spPr>
          <a:xfrm>
            <a:off x="1" y="867423"/>
            <a:ext cx="12192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Härteprüfung nach Rockwell/HRC?</a:t>
            </a: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DCF79861-4AA0-400F-9E13-48921D052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152FC92-B85D-496C-81FA-F4AC78574A59}"/>
              </a:ext>
            </a:extLst>
          </p:cNvPr>
          <p:cNvSpPr/>
          <p:nvPr/>
        </p:nvSpPr>
        <p:spPr>
          <a:xfrm>
            <a:off x="3769257" y="558996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52CEFC87-197F-4BEA-9DB4-AD11885D1588}"/>
              </a:ext>
            </a:extLst>
          </p:cNvPr>
          <p:cNvSpPr txBox="1"/>
          <p:nvPr/>
        </p:nvSpPr>
        <p:spPr>
          <a:xfrm>
            <a:off x="3883739" y="559696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349787-C97F-42FB-86D0-D772EE0CBEE0}"/>
              </a:ext>
            </a:extLst>
          </p:cNvPr>
          <p:cNvSpPr txBox="1"/>
          <p:nvPr/>
        </p:nvSpPr>
        <p:spPr>
          <a:xfrm>
            <a:off x="1331547" y="786632"/>
            <a:ext cx="9528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unterscheiden sich darin, ob sie Drehmoment übertragen (antreiben) oder nicht. 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D727B91-0565-445E-A3E2-D567AA61D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E2BDADF-C529-4875-82F8-8610C95494FD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04E2314-558A-4512-B82F-3D1E4B61802A}"/>
              </a:ext>
            </a:extLst>
          </p:cNvPr>
          <p:cNvSpPr txBox="1"/>
          <p:nvPr/>
        </p:nvSpPr>
        <p:spPr>
          <a:xfrm>
            <a:off x="1105606" y="145192"/>
            <a:ext cx="99807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Unterschied zwischen Wellen &amp; Achsen?</a:t>
            </a:r>
            <a:endParaRPr lang="de-AT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3B57DF0-B7D2-4629-B3A3-C49E4968D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pic>
        <p:nvPicPr>
          <p:cNvPr id="7" name="middle part">
            <a:hlinkClick r:id="" action="ppaction://media"/>
            <a:extLst>
              <a:ext uri="{FF2B5EF4-FFF2-40B4-BE49-F238E27FC236}">
                <a16:creationId xmlns:a16="http://schemas.microsoft.com/office/drawing/2014/main" id="{DEC24655-B77C-4E12-80C1-0B46B2D59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68" y="223043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15186"/>
      </p:ext>
    </p:extLst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889D11D-8C58-495F-AF14-EE3186614B2E}"/>
              </a:ext>
            </a:extLst>
          </p:cNvPr>
          <p:cNvSpPr/>
          <p:nvPr/>
        </p:nvSpPr>
        <p:spPr>
          <a:xfrm>
            <a:off x="3769257" y="527497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341159D-E67B-4BEC-BDFD-32683A6B2462}"/>
              </a:ext>
            </a:extLst>
          </p:cNvPr>
          <p:cNvSpPr txBox="1"/>
          <p:nvPr/>
        </p:nvSpPr>
        <p:spPr>
          <a:xfrm>
            <a:off x="3883739" y="526275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39C58C-5FCD-4DDA-88C7-B5B7B15DF94C}"/>
              </a:ext>
            </a:extLst>
          </p:cNvPr>
          <p:cNvSpPr txBox="1"/>
          <p:nvPr/>
        </p:nvSpPr>
        <p:spPr>
          <a:xfrm>
            <a:off x="767090" y="1120676"/>
            <a:ext cx="10657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Es sind 5 der mechanischen Grundbeanspruchungsarten.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1E3A62A7-55FB-4399-9793-7FAC44841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8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48976F05-955C-45E8-BC9E-EAB56022F564}"/>
              </a:ext>
            </a:extLst>
          </p:cNvPr>
          <p:cNvSpPr txBox="1"/>
          <p:nvPr/>
        </p:nvSpPr>
        <p:spPr>
          <a:xfrm>
            <a:off x="4862917" y="5418244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1DCC840-90F6-4592-BA16-276AE580617D}"/>
              </a:ext>
            </a:extLst>
          </p:cNvPr>
          <p:cNvSpPr txBox="1"/>
          <p:nvPr/>
        </p:nvSpPr>
        <p:spPr>
          <a:xfrm>
            <a:off x="1954038" y="278375"/>
            <a:ext cx="828392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Zug, Druck, Biegung, Torsion, Schub?</a:t>
            </a:r>
          </a:p>
        </p:txBody>
      </p:sp>
      <p:pic>
        <p:nvPicPr>
          <p:cNvPr id="11" name="answer sound">
            <a:hlinkClick r:id="" action="ppaction://media"/>
            <a:extLst>
              <a:ext uri="{FF2B5EF4-FFF2-40B4-BE49-F238E27FC236}">
                <a16:creationId xmlns:a16="http://schemas.microsoft.com/office/drawing/2014/main" id="{3B471C29-80C7-4C21-8E70-A3A516ACA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E99F966-411B-48D5-81DD-644A3F19C848}"/>
              </a:ext>
            </a:extLst>
          </p:cNvPr>
          <p:cNvSpPr/>
          <p:nvPr/>
        </p:nvSpPr>
        <p:spPr>
          <a:xfrm>
            <a:off x="3769257" y="521035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0F7D7095-B2DA-46D2-AEC2-E71AFD043A0E}"/>
              </a:ext>
            </a:extLst>
          </p:cNvPr>
          <p:cNvSpPr txBox="1"/>
          <p:nvPr/>
        </p:nvSpPr>
        <p:spPr>
          <a:xfrm>
            <a:off x="3883739" y="51981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D7D9F-8294-4267-A353-0B23FC14A760}"/>
              </a:ext>
            </a:extLst>
          </p:cNvPr>
          <p:cNvSpPr txBox="1"/>
          <p:nvPr/>
        </p:nvSpPr>
        <p:spPr>
          <a:xfrm>
            <a:off x="1331547" y="1127878"/>
            <a:ext cx="9528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Duktile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Werkstoffe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versagen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der Ebene der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maximalen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Schubspannung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9A71F47E-AE87-4517-99D6-C8B4F287E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B9630FA-ECFA-4A97-AD7E-A2BDAC46B7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590273D-AFE4-42B2-9559-4C2657FCEBC8}"/>
              </a:ext>
            </a:extLst>
          </p:cNvPr>
          <p:cNvSpPr txBox="1"/>
          <p:nvPr/>
        </p:nvSpPr>
        <p:spPr>
          <a:xfrm>
            <a:off x="1548116" y="442411"/>
            <a:ext cx="9095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Schubspannungshypothese?</a:t>
            </a:r>
          </a:p>
        </p:txBody>
      </p:sp>
      <p:pic>
        <p:nvPicPr>
          <p:cNvPr id="11" name="answer sound">
            <a:hlinkClick r:id="" action="ppaction://media"/>
            <a:extLst>
              <a:ext uri="{FF2B5EF4-FFF2-40B4-BE49-F238E27FC236}">
                <a16:creationId xmlns:a16="http://schemas.microsoft.com/office/drawing/2014/main" id="{7C8482D0-92ED-4AE6-8B96-E1A6DE9A7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FFFCCA5-C1C2-439C-9B5E-115DDFFA3C17}"/>
              </a:ext>
            </a:extLst>
          </p:cNvPr>
          <p:cNvSpPr/>
          <p:nvPr/>
        </p:nvSpPr>
        <p:spPr>
          <a:xfrm>
            <a:off x="3769257" y="514062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FCEAFEC-5F81-4E1B-992D-005630F1B972}"/>
              </a:ext>
            </a:extLst>
          </p:cNvPr>
          <p:cNvSpPr txBox="1"/>
          <p:nvPr/>
        </p:nvSpPr>
        <p:spPr>
          <a:xfrm>
            <a:off x="3883739" y="5128409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A7994AA-19DB-4306-858F-C71D2AD37359}"/>
              </a:ext>
            </a:extLst>
          </p:cNvPr>
          <p:cNvSpPr txBox="1"/>
          <p:nvPr/>
        </p:nvSpPr>
        <p:spPr>
          <a:xfrm>
            <a:off x="1331547" y="1452207"/>
            <a:ext cx="9528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Dieses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Gesetz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verpflichtet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Hersteller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zur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gewissenhaften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gut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dokumentierten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Konstruktion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2FCFEE3-DF5D-41A5-8074-CE9A3CA1D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E8F8D88-F120-4F6C-8529-5405E574936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FAD3B6F-F707-426D-8B6A-472E10E1DFE1}"/>
              </a:ext>
            </a:extLst>
          </p:cNvPr>
          <p:cNvSpPr txBox="1"/>
          <p:nvPr/>
        </p:nvSpPr>
        <p:spPr>
          <a:xfrm>
            <a:off x="1234924" y="657803"/>
            <a:ext cx="972214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das Produkthaftungsgesetz?</a:t>
            </a:r>
          </a:p>
          <a:p>
            <a:pPr algn="ctr"/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EA78BB8D-5280-4748-99AB-CDF3A5896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72251FB-B0F8-4787-85E1-6E6EA5314387}"/>
              </a:ext>
            </a:extLst>
          </p:cNvPr>
          <p:cNvSpPr/>
          <p:nvPr/>
        </p:nvSpPr>
        <p:spPr>
          <a:xfrm>
            <a:off x="3769257" y="5294845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BBAA9B5-D758-4673-9076-700BDECE4A41}"/>
              </a:ext>
            </a:extLst>
          </p:cNvPr>
          <p:cNvSpPr txBox="1"/>
          <p:nvPr/>
        </p:nvSpPr>
        <p:spPr>
          <a:xfrm>
            <a:off x="3883739" y="52826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FDA867-2B72-4A4B-B2CA-5B3ED820F282}"/>
              </a:ext>
            </a:extLst>
          </p:cNvPr>
          <p:cNvSpPr txBox="1"/>
          <p:nvPr/>
        </p:nvSpPr>
        <p:spPr>
          <a:xfrm>
            <a:off x="1331547" y="1274433"/>
            <a:ext cx="9528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können wesentlich schneller als technische Skizzen erstellt werden und dienen zur ersten konstruktiven Ausarbeitung.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DB6F0C5-096C-45FC-9649-5BED2D17C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C88E0E1-A31A-421A-9595-8FA39F0B775A}"/>
              </a:ext>
            </a:extLst>
          </p:cNvPr>
          <p:cNvSpPr txBox="1"/>
          <p:nvPr/>
        </p:nvSpPr>
        <p:spPr>
          <a:xfrm>
            <a:off x="4642919" y="5443800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290C89AD-7282-43D3-A0B1-9E2EAA31B447}"/>
              </a:ext>
            </a:extLst>
          </p:cNvPr>
          <p:cNvSpPr txBox="1"/>
          <p:nvPr/>
        </p:nvSpPr>
        <p:spPr>
          <a:xfrm>
            <a:off x="1176716" y="919485"/>
            <a:ext cx="9838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sind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Prinzipskizzen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0FDF060D-FC09-4180-BB93-77728273A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1F1B19D-DAEA-476F-8A77-6BE19FF3878D}"/>
              </a:ext>
            </a:extLst>
          </p:cNvPr>
          <p:cNvSpPr/>
          <p:nvPr/>
        </p:nvSpPr>
        <p:spPr>
          <a:xfrm>
            <a:off x="3769257" y="494717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0DD34A0-C310-418F-9F29-A0F8C45EA1D3}"/>
              </a:ext>
            </a:extLst>
          </p:cNvPr>
          <p:cNvSpPr txBox="1"/>
          <p:nvPr/>
        </p:nvSpPr>
        <p:spPr>
          <a:xfrm>
            <a:off x="3883739" y="493495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E84169-5DEB-4570-9847-0560924616E1}"/>
              </a:ext>
            </a:extLst>
          </p:cNvPr>
          <p:cNvSpPr txBox="1"/>
          <p:nvPr/>
        </p:nvSpPr>
        <p:spPr>
          <a:xfrm>
            <a:off x="497605" y="1244447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Nach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ihm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bezeichnet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man in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Tiefziehprozessen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Ronde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als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Napf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E92281B-AE48-4F70-BCD4-B984AF0D0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B2EF2BE-9DE9-4719-A6C3-09808490B9AF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AC1386D-740A-4430-91B1-2EA41480E9D6}"/>
              </a:ext>
            </a:extLst>
          </p:cNvPr>
          <p:cNvSpPr txBox="1"/>
          <p:nvPr/>
        </p:nvSpPr>
        <p:spPr>
          <a:xfrm>
            <a:off x="1" y="504379"/>
            <a:ext cx="12192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</a:t>
            </a:r>
            <a:r>
              <a:rPr lang="de-AT" sz="7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Erstzug</a:t>
            </a:r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02B568AE-B159-4247-9B28-607D12ADB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FB444E-34B5-485E-81E9-6EAA411525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4A538C-C540-4F58-A4B4-07BA8FF8B73B}"/>
              </a:ext>
            </a:extLst>
          </p:cNvPr>
          <p:cNvSpPr/>
          <p:nvPr/>
        </p:nvSpPr>
        <p:spPr>
          <a:xfrm>
            <a:off x="688061" y="387034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2BA0C5-0046-4FA0-AB7D-F2FCD0E09D6E}"/>
              </a:ext>
            </a:extLst>
          </p:cNvPr>
          <p:cNvSpPr txBox="1"/>
          <p:nvPr/>
        </p:nvSpPr>
        <p:spPr>
          <a:xfrm>
            <a:off x="2058153" y="2644168"/>
            <a:ext cx="807569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Mathe 2</a:t>
            </a:r>
          </a:p>
        </p:txBody>
      </p:sp>
    </p:spTree>
    <p:extLst>
      <p:ext uri="{BB962C8B-B14F-4D97-AF65-F5344CB8AC3E}">
        <p14:creationId xmlns:p14="http://schemas.microsoft.com/office/powerpoint/2010/main" val="15978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000">
        <p14:doors dir="vert"/>
      </p:transition>
    </mc:Choice>
    <mc:Fallback xmlns="">
      <p:transition spd="slow" advTm="2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C580F61-2543-40EB-B8C1-961309E0C0F8}"/>
              </a:ext>
            </a:extLst>
          </p:cNvPr>
          <p:cNvSpPr/>
          <p:nvPr/>
        </p:nvSpPr>
        <p:spPr>
          <a:xfrm>
            <a:off x="3769257" y="509122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35DEAC4-1350-4DD8-9B37-3B10E1990464}"/>
              </a:ext>
            </a:extLst>
          </p:cNvPr>
          <p:cNvSpPr txBox="1"/>
          <p:nvPr/>
        </p:nvSpPr>
        <p:spPr>
          <a:xfrm>
            <a:off x="3883739" y="507900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4669CB1-961E-4ADF-A039-6D95729060AD}"/>
              </a:ext>
            </a:extLst>
          </p:cNvPr>
          <p:cNvSpPr txBox="1"/>
          <p:nvPr/>
        </p:nvSpPr>
        <p:spPr>
          <a:xfrm>
            <a:off x="497605" y="1366894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einheitslose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Größe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zur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Beurteilung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Bearbeitungshistorie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1354AD58-16DB-4A01-8C59-B8F5758B1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D969F5-BA81-456B-A4F0-647631761BF2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28AB4A1-9989-4CFF-B7E6-77C406871CC0}"/>
              </a:ext>
            </a:extLst>
          </p:cNvPr>
          <p:cNvSpPr txBox="1"/>
          <p:nvPr/>
        </p:nvSpPr>
        <p:spPr>
          <a:xfrm>
            <a:off x="570401" y="958498"/>
            <a:ext cx="11051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Umformgrad?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C8F3B21B-D66C-46EB-8B63-8C18D6037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514961-5F06-4988-A962-0B958701A7E0}"/>
              </a:ext>
            </a:extLst>
          </p:cNvPr>
          <p:cNvSpPr/>
          <p:nvPr/>
        </p:nvSpPr>
        <p:spPr>
          <a:xfrm>
            <a:off x="3769257" y="544817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B44D3AE-B086-4BCA-AC0C-FD8041DEC856}"/>
              </a:ext>
            </a:extLst>
          </p:cNvPr>
          <p:cNvSpPr txBox="1"/>
          <p:nvPr/>
        </p:nvSpPr>
        <p:spPr>
          <a:xfrm>
            <a:off x="3883739" y="543595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FAD8B6-E6B9-45BE-A4FD-CC5159702592}"/>
              </a:ext>
            </a:extLst>
          </p:cNvPr>
          <p:cNvSpPr txBox="1"/>
          <p:nvPr/>
        </p:nvSpPr>
        <p:spPr>
          <a:xfrm>
            <a:off x="229591" y="815553"/>
            <a:ext cx="11732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 dieser Abkühlphase findet der größte Volumenschwund statt.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B83D2F7-43A3-4810-887C-548EAC849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D3F5593C-83C2-4631-9B8A-F74A30C47C67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3886B1C-F146-47CD-9A22-FF61D5B3B8C2}"/>
              </a:ext>
            </a:extLst>
          </p:cNvPr>
          <p:cNvSpPr txBox="1"/>
          <p:nvPr/>
        </p:nvSpPr>
        <p:spPr>
          <a:xfrm>
            <a:off x="270722" y="676568"/>
            <a:ext cx="116505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Erstarrungsschwindung?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76F1452F-F016-40C4-9018-B4F41870FC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F0B5586-924F-4AC1-8DFE-19CAD0DABB4D}"/>
              </a:ext>
            </a:extLst>
          </p:cNvPr>
          <p:cNvSpPr/>
          <p:nvPr/>
        </p:nvSpPr>
        <p:spPr>
          <a:xfrm>
            <a:off x="3769257" y="5500672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E1F07E57-EABB-4136-9B11-6BDB80A91A37}"/>
              </a:ext>
            </a:extLst>
          </p:cNvPr>
          <p:cNvSpPr txBox="1"/>
          <p:nvPr/>
        </p:nvSpPr>
        <p:spPr>
          <a:xfrm>
            <a:off x="3883739" y="548845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69B386F-A297-4C37-9433-0ED43EAD7D17}"/>
              </a:ext>
            </a:extLst>
          </p:cNvPr>
          <p:cNvSpPr txBox="1"/>
          <p:nvPr/>
        </p:nvSpPr>
        <p:spPr>
          <a:xfrm>
            <a:off x="256554" y="714100"/>
            <a:ext cx="11732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Dieses erfahren wurde 1984 in den USA patentiert und 1988 durch 3D-Systems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inc.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Kommerzialisiert.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00744A3D-22F2-493F-9654-3A60F2705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B24DCD6-A77E-47AA-9E76-768491B7AB21}"/>
              </a:ext>
            </a:extLst>
          </p:cNvPr>
          <p:cNvSpPr txBox="1"/>
          <p:nvPr/>
        </p:nvSpPr>
        <p:spPr>
          <a:xfrm>
            <a:off x="4862916" y="519525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E04EA59F-023B-490A-9429-3EF236525812}"/>
              </a:ext>
            </a:extLst>
          </p:cNvPr>
          <p:cNvSpPr txBox="1"/>
          <p:nvPr/>
        </p:nvSpPr>
        <p:spPr>
          <a:xfrm>
            <a:off x="317244" y="1280469"/>
            <a:ext cx="115575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Stereolithografie?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31A03B6D-5DA7-405E-AD5F-B2FCF2627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00DEF26-D355-4597-BEFF-B490BEE7CE09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A83BCEB-6A84-4F0F-A6E2-D7477078554F}"/>
              </a:ext>
            </a:extLst>
          </p:cNvPr>
          <p:cNvSpPr txBox="1"/>
          <p:nvPr/>
        </p:nvSpPr>
        <p:spPr>
          <a:xfrm>
            <a:off x="3883739" y="578597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3EA53D1-B28E-48FC-B1C2-704B42E42939}"/>
              </a:ext>
            </a:extLst>
          </p:cNvPr>
          <p:cNvSpPr txBox="1"/>
          <p:nvPr/>
        </p:nvSpPr>
        <p:spPr>
          <a:xfrm>
            <a:off x="459188" y="487249"/>
            <a:ext cx="11732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vom Umformgrad abhängige Kurve in Folge von Kaltverfestigung. 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1DCB25C-B69B-4EEF-A3A7-ECA43CF82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F393EE35-C843-47E1-9E13-A0597DBD7623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DF61F004-BAD2-4331-A881-FE5D319C0BA8}"/>
              </a:ext>
            </a:extLst>
          </p:cNvPr>
          <p:cNvSpPr txBox="1"/>
          <p:nvPr/>
        </p:nvSpPr>
        <p:spPr>
          <a:xfrm>
            <a:off x="0" y="827543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Fließkurve?</a:t>
            </a:r>
            <a:endParaRPr lang="de-AT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79BAF440-4963-4226-9961-9C9F8567B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B1F5FC2-F178-4CEC-9B9E-7B8EF765DB2F}"/>
              </a:ext>
            </a:extLst>
          </p:cNvPr>
          <p:cNvSpPr/>
          <p:nvPr/>
        </p:nvSpPr>
        <p:spPr>
          <a:xfrm>
            <a:off x="3769257" y="568258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8259AB5-97B0-43A6-AE6C-0C42D3F59A63}"/>
              </a:ext>
            </a:extLst>
          </p:cNvPr>
          <p:cNvSpPr txBox="1"/>
          <p:nvPr/>
        </p:nvSpPr>
        <p:spPr>
          <a:xfrm>
            <a:off x="3883739" y="567036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5B47D7-0861-4F63-804E-79039035BFA4}"/>
              </a:ext>
            </a:extLst>
          </p:cNvPr>
          <p:cNvSpPr txBox="1"/>
          <p:nvPr/>
        </p:nvSpPr>
        <p:spPr>
          <a:xfrm>
            <a:off x="-363262" y="805883"/>
            <a:ext cx="12918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Alle Zuwächse an Geld und geldwerten Gütern.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5FD8D98-18A8-47A0-838E-506137B0B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7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41B1A29-5B83-4164-B12D-24E5241925DE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29C1AB8-8B82-474E-84C0-9859FFF19EC7}"/>
              </a:ext>
            </a:extLst>
          </p:cNvPr>
          <p:cNvSpPr txBox="1"/>
          <p:nvPr/>
        </p:nvSpPr>
        <p:spPr>
          <a:xfrm>
            <a:off x="0" y="681037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sind Erträge?</a:t>
            </a:r>
            <a:endParaRPr lang="de-AT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6112A36F-2B81-4653-8D1E-6F7DA008B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3383"/>
      </p:ext>
    </p:extLst>
  </p:cSld>
  <p:clrMapOvr>
    <a:masterClrMapping/>
  </p:clrMapOvr>
  <p:transition spd="slow" advTm="1000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550DB72-9115-4DC7-B15B-0B4274BD6092}"/>
              </a:ext>
            </a:extLst>
          </p:cNvPr>
          <p:cNvSpPr/>
          <p:nvPr/>
        </p:nvSpPr>
        <p:spPr>
          <a:xfrm>
            <a:off x="3769257" y="525166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5F03557-DF60-4C17-A621-B140D9F6F880}"/>
              </a:ext>
            </a:extLst>
          </p:cNvPr>
          <p:cNvSpPr txBox="1"/>
          <p:nvPr/>
        </p:nvSpPr>
        <p:spPr>
          <a:xfrm>
            <a:off x="3883739" y="52394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04D183D-66B7-4DA1-89B1-0796C84F67E8}"/>
              </a:ext>
            </a:extLst>
          </p:cNvPr>
          <p:cNvSpPr txBox="1"/>
          <p:nvPr/>
        </p:nvSpPr>
        <p:spPr>
          <a:xfrm>
            <a:off x="229591" y="1450646"/>
            <a:ext cx="11732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Zeitraumbezogene Rechnung als Grundlage und Ausgang der Kostenrechnungssysteme.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78C02A7-E2DC-424A-8F94-2DF67DF5A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92052D3-51FA-4884-A4FC-5330D16D5B5A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ACB8B77-64DC-405D-B63B-BEF2A8A01E36}"/>
              </a:ext>
            </a:extLst>
          </p:cNvPr>
          <p:cNvSpPr txBox="1"/>
          <p:nvPr/>
        </p:nvSpPr>
        <p:spPr>
          <a:xfrm>
            <a:off x="0" y="15193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Kostenartenrechnung?</a:t>
            </a:r>
            <a:endParaRPr lang="de-AT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D37DC9E2-5BF3-455F-86F3-D36F896DE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8521ED4-B371-47BC-B1FA-9635A442A99A}"/>
              </a:ext>
            </a:extLst>
          </p:cNvPr>
          <p:cNvSpPr/>
          <p:nvPr/>
        </p:nvSpPr>
        <p:spPr>
          <a:xfrm>
            <a:off x="3769257" y="559902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0225BF2F-82AC-4793-85CC-CE4786488130}"/>
              </a:ext>
            </a:extLst>
          </p:cNvPr>
          <p:cNvSpPr txBox="1"/>
          <p:nvPr/>
        </p:nvSpPr>
        <p:spPr>
          <a:xfrm>
            <a:off x="3883739" y="558680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EB55FF-7E1C-48E8-97BE-382338FDA74D}"/>
              </a:ext>
            </a:extLst>
          </p:cNvPr>
          <p:cNvSpPr txBox="1"/>
          <p:nvPr/>
        </p:nvSpPr>
        <p:spPr>
          <a:xfrm>
            <a:off x="229591" y="786632"/>
            <a:ext cx="11732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dient zur Ermittlung der Herstell- und Selbstkosten pro Einheit.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B65A8029-8835-4901-B573-48A8FABE4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597F17F-6C4E-4DBA-9293-2030C5BE62B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84E3BE7-6E40-4241-94E7-8EAB8AD2A00E}"/>
              </a:ext>
            </a:extLst>
          </p:cNvPr>
          <p:cNvSpPr txBox="1"/>
          <p:nvPr/>
        </p:nvSpPr>
        <p:spPr>
          <a:xfrm>
            <a:off x="0" y="676568"/>
            <a:ext cx="12192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Kostenträgerstückrechnung?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1B6EE114-1A56-474E-8588-C30A800A5A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32F72B-73A7-4744-B149-E83378400B19}"/>
              </a:ext>
            </a:extLst>
          </p:cNvPr>
          <p:cNvSpPr/>
          <p:nvPr/>
        </p:nvSpPr>
        <p:spPr>
          <a:xfrm>
            <a:off x="3769257" y="540525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01AB334-3A4B-4D50-AEA2-EACD462A1998}"/>
              </a:ext>
            </a:extLst>
          </p:cNvPr>
          <p:cNvSpPr txBox="1"/>
          <p:nvPr/>
        </p:nvSpPr>
        <p:spPr>
          <a:xfrm>
            <a:off x="3883739" y="53930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69957C-26D6-40FB-882A-FA0A9E817208}"/>
              </a:ext>
            </a:extLst>
          </p:cNvPr>
          <p:cNvSpPr txBox="1"/>
          <p:nvPr/>
        </p:nvSpPr>
        <p:spPr>
          <a:xfrm>
            <a:off x="229591" y="1157821"/>
            <a:ext cx="11732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sind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kalkulatorische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Kosten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die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nicht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auf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konkrete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Zahlungsvorgänge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Finanzbuchhaltung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aufbauen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B0CA21E-6AA4-434B-AECD-A71CE5625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5263354-B516-4133-9AA2-FBBDC38B1D0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932BEEE-B317-4697-9171-C66E5AEA0B33}"/>
              </a:ext>
            </a:extLst>
          </p:cNvPr>
          <p:cNvSpPr txBox="1"/>
          <p:nvPr/>
        </p:nvSpPr>
        <p:spPr>
          <a:xfrm>
            <a:off x="-1" y="828294"/>
            <a:ext cx="1219200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1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sind Anderskosten?</a:t>
            </a:r>
            <a:endParaRPr lang="de-AT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5770014-179C-46DE-8512-8D5261DCE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2ED858B-F0B4-4ED4-89D7-A93280FB9D72}"/>
              </a:ext>
            </a:extLst>
          </p:cNvPr>
          <p:cNvSpPr/>
          <p:nvPr/>
        </p:nvSpPr>
        <p:spPr>
          <a:xfrm>
            <a:off x="3769257" y="557748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5120A8B-56D5-4E1E-B8E2-329D9BF817A6}"/>
              </a:ext>
            </a:extLst>
          </p:cNvPr>
          <p:cNvSpPr txBox="1"/>
          <p:nvPr/>
        </p:nvSpPr>
        <p:spPr>
          <a:xfrm>
            <a:off x="3883739" y="556526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7E49A0-FB76-40B2-8BF3-AB6AF2E51237}"/>
              </a:ext>
            </a:extLst>
          </p:cNvPr>
          <p:cNvSpPr txBox="1"/>
          <p:nvPr/>
        </p:nvSpPr>
        <p:spPr>
          <a:xfrm>
            <a:off x="982714" y="683593"/>
            <a:ext cx="1022656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handelt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sich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um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einen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Aufwand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dem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keine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Kosten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gegenüberstehen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(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z.B.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Spende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)</a:t>
            </a:r>
            <a:endParaRPr lang="de-AT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A6D8BFD-5DA0-4C73-9A16-2E767D9EC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02DE18-BD0F-4B29-918B-9F22409E499A}"/>
              </a:ext>
            </a:extLst>
          </p:cNvPr>
          <p:cNvSpPr txBox="1"/>
          <p:nvPr/>
        </p:nvSpPr>
        <p:spPr>
          <a:xfrm>
            <a:off x="4642919" y="5303833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C1C17B3-E4E6-4743-810F-908470783230}"/>
              </a:ext>
            </a:extLst>
          </p:cNvPr>
          <p:cNvSpPr txBox="1"/>
          <p:nvPr/>
        </p:nvSpPr>
        <p:spPr>
          <a:xfrm>
            <a:off x="0" y="1324588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neutrale Aufwand?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4647000-FA65-4DFF-8A6F-71E8E5F0C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905505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Technische Mechanik 2</a:t>
            </a:r>
          </a:p>
        </p:txBody>
      </p:sp>
    </p:spTree>
    <p:extLst>
      <p:ext uri="{BB962C8B-B14F-4D97-AF65-F5344CB8AC3E}">
        <p14:creationId xmlns:p14="http://schemas.microsoft.com/office/powerpoint/2010/main" val="3316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8148"/>
      </p:ext>
    </p:extLst>
  </p:cSld>
  <p:clrMapOvr>
    <a:masterClrMapping/>
  </p:clrMapOvr>
  <p:transition spd="slow" advTm="1000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f3e5f75369e893f7e31a902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Macintosh PowerPoint</Application>
  <PresentationFormat>Breitbild</PresentationFormat>
  <Paragraphs>217</Paragraphs>
  <Slides>77</Slides>
  <Notes>0</Notes>
  <HiddenSlides>0</HiddenSlides>
  <MMClips>61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5" baseType="lpstr">
      <vt:lpstr>AcmeFont</vt:lpstr>
      <vt:lpstr>Arial</vt:lpstr>
      <vt:lpstr>Arial Nova</vt:lpstr>
      <vt:lpstr>Calibri</vt:lpstr>
      <vt:lpstr>Calibri Light</vt:lpstr>
      <vt:lpstr>Segoe UI Black</vt:lpstr>
      <vt:lpstr>Sitka Banner</vt:lpstr>
      <vt:lpstr>Office</vt:lpstr>
      <vt:lpstr>Jeopardy! Anleitung</vt:lpstr>
      <vt:lpstr>PowerPoint-Präsentation</vt:lpstr>
      <vt:lpstr>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Johanna Liang</dc:creator>
  <cp:lastModifiedBy>Paul Goldschmidt</cp:lastModifiedBy>
  <cp:revision>156</cp:revision>
  <dcterms:created xsi:type="dcterms:W3CDTF">2020-09-28T08:30:51Z</dcterms:created>
  <dcterms:modified xsi:type="dcterms:W3CDTF">2024-06-12T07:40:25Z</dcterms:modified>
</cp:coreProperties>
</file>